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3"/>
    <p:restoredTop sz="96301"/>
  </p:normalViewPr>
  <p:slideViewPr>
    <p:cSldViewPr snapToGrid="0">
      <p:cViewPr varScale="1">
        <p:scale>
          <a:sx n="99" d="100"/>
          <a:sy n="99" d="100"/>
        </p:scale>
        <p:origin x="216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Lee" userId="bf25c2b8-3463-452e-9c29-e8df189fbcbc" providerId="ADAL" clId="{D0A600DE-9764-D642-B917-9DE152BE3F59}"/>
    <pc:docChg chg="undo redo custSel addSld delSld modSld sldOrd addMainMaster delMainMaster modMainMaster">
      <pc:chgData name="Nick Lee" userId="bf25c2b8-3463-452e-9c29-e8df189fbcbc" providerId="ADAL" clId="{D0A600DE-9764-D642-B917-9DE152BE3F59}" dt="2024-10-03T17:25:37.311" v="1122" actId="1037"/>
      <pc:docMkLst>
        <pc:docMk/>
      </pc:docMkLst>
      <pc:sldChg chg="modSp mod">
        <pc:chgData name="Nick Lee" userId="bf25c2b8-3463-452e-9c29-e8df189fbcbc" providerId="ADAL" clId="{D0A600DE-9764-D642-B917-9DE152BE3F59}" dt="2024-10-03T16:17:36.906" v="533" actId="207"/>
        <pc:sldMkLst>
          <pc:docMk/>
          <pc:sldMk cId="2677089419" sldId="261"/>
        </pc:sldMkLst>
        <pc:spChg chg="mod">
          <ac:chgData name="Nick Lee" userId="bf25c2b8-3463-452e-9c29-e8df189fbcbc" providerId="ADAL" clId="{D0A600DE-9764-D642-B917-9DE152BE3F59}" dt="2024-10-03T16:17:36.906" v="533" actId="207"/>
          <ac:spMkLst>
            <pc:docMk/>
            <pc:sldMk cId="2677089419" sldId="261"/>
            <ac:spMk id="7" creationId="{B95B9AE6-7DAD-7090-008A-D887ECC49D5A}"/>
          </ac:spMkLst>
        </pc:spChg>
      </pc:sldChg>
      <pc:sldChg chg="modSp mod">
        <pc:chgData name="Nick Lee" userId="bf25c2b8-3463-452e-9c29-e8df189fbcbc" providerId="ADAL" clId="{D0A600DE-9764-D642-B917-9DE152BE3F59}" dt="2024-10-03T16:10:53.378" v="438" actId="207"/>
        <pc:sldMkLst>
          <pc:docMk/>
          <pc:sldMk cId="2415642732" sldId="266"/>
        </pc:sldMkLst>
        <pc:spChg chg="mod">
          <ac:chgData name="Nick Lee" userId="bf25c2b8-3463-452e-9c29-e8df189fbcbc" providerId="ADAL" clId="{D0A600DE-9764-D642-B917-9DE152BE3F59}" dt="2024-10-03T16:10:53.378" v="438" actId="207"/>
          <ac:spMkLst>
            <pc:docMk/>
            <pc:sldMk cId="2415642732" sldId="266"/>
            <ac:spMk id="6" creationId="{F041CE73-C428-98CA-8770-2E21EECE5BD0}"/>
          </ac:spMkLst>
        </pc:spChg>
      </pc:sldChg>
      <pc:sldChg chg="new del">
        <pc:chgData name="Nick Lee" userId="bf25c2b8-3463-452e-9c29-e8df189fbcbc" providerId="ADAL" clId="{D0A600DE-9764-D642-B917-9DE152BE3F59}" dt="2024-10-03T15:23:59.778" v="1" actId="680"/>
        <pc:sldMkLst>
          <pc:docMk/>
          <pc:sldMk cId="130549818" sldId="269"/>
        </pc:sldMkLst>
      </pc:sldChg>
      <pc:sldChg chg="addSp modSp new mod">
        <pc:chgData name="Nick Lee" userId="bf25c2b8-3463-452e-9c29-e8df189fbcbc" providerId="ADAL" clId="{D0A600DE-9764-D642-B917-9DE152BE3F59}" dt="2024-10-03T15:50:09.228" v="181" actId="1037"/>
        <pc:sldMkLst>
          <pc:docMk/>
          <pc:sldMk cId="1509733315" sldId="269"/>
        </pc:sldMkLst>
        <pc:spChg chg="add mod">
          <ac:chgData name="Nick Lee" userId="bf25c2b8-3463-452e-9c29-e8df189fbcbc" providerId="ADAL" clId="{D0A600DE-9764-D642-B917-9DE152BE3F59}" dt="2024-10-03T15:41:35.492" v="48" actId="1076"/>
          <ac:spMkLst>
            <pc:docMk/>
            <pc:sldMk cId="1509733315" sldId="269"/>
            <ac:spMk id="3" creationId="{11563827-D1A7-5EA3-BF30-D121F4E4C8AF}"/>
          </ac:spMkLst>
        </pc:spChg>
        <pc:spChg chg="add mod">
          <ac:chgData name="Nick Lee" userId="bf25c2b8-3463-452e-9c29-e8df189fbcbc" providerId="ADAL" clId="{D0A600DE-9764-D642-B917-9DE152BE3F59}" dt="2024-10-03T15:41:39.092" v="53" actId="20577"/>
          <ac:spMkLst>
            <pc:docMk/>
            <pc:sldMk cId="1509733315" sldId="269"/>
            <ac:spMk id="4" creationId="{761D9FED-FCE8-67FD-7A0D-284DC1575301}"/>
          </ac:spMkLst>
        </pc:spChg>
        <pc:spChg chg="add mod">
          <ac:chgData name="Nick Lee" userId="bf25c2b8-3463-452e-9c29-e8df189fbcbc" providerId="ADAL" clId="{D0A600DE-9764-D642-B917-9DE152BE3F59}" dt="2024-10-03T15:41:35.492" v="48" actId="1076"/>
          <ac:spMkLst>
            <pc:docMk/>
            <pc:sldMk cId="1509733315" sldId="269"/>
            <ac:spMk id="5" creationId="{A727CA5A-C3E7-FD92-5E96-A5C5066B7F08}"/>
          </ac:spMkLst>
        </pc:spChg>
        <pc:spChg chg="add mod">
          <ac:chgData name="Nick Lee" userId="bf25c2b8-3463-452e-9c29-e8df189fbcbc" providerId="ADAL" clId="{D0A600DE-9764-D642-B917-9DE152BE3F59}" dt="2024-10-03T15:42:21.089" v="59" actId="1037"/>
          <ac:spMkLst>
            <pc:docMk/>
            <pc:sldMk cId="1509733315" sldId="269"/>
            <ac:spMk id="6" creationId="{63A8E8B7-0F54-04D6-5AAF-8D26C90F6EE1}"/>
          </ac:spMkLst>
        </pc:spChg>
        <pc:graphicFrameChg chg="add mod modGraphic">
          <ac:chgData name="Nick Lee" userId="bf25c2b8-3463-452e-9c29-e8df189fbcbc" providerId="ADAL" clId="{D0A600DE-9764-D642-B917-9DE152BE3F59}" dt="2024-10-03T15:49:19.167" v="171"/>
          <ac:graphicFrameMkLst>
            <pc:docMk/>
            <pc:sldMk cId="1509733315" sldId="269"/>
            <ac:graphicFrameMk id="7" creationId="{88B85E08-4E4A-2342-F182-DC681E7DA322}"/>
          </ac:graphicFrameMkLst>
        </pc:graphicFrameChg>
        <pc:cxnChg chg="add mod">
          <ac:chgData name="Nick Lee" userId="bf25c2b8-3463-452e-9c29-e8df189fbcbc" providerId="ADAL" clId="{D0A600DE-9764-D642-B917-9DE152BE3F59}" dt="2024-10-03T15:50:09.228" v="181" actId="1037"/>
          <ac:cxnSpMkLst>
            <pc:docMk/>
            <pc:sldMk cId="1509733315" sldId="269"/>
            <ac:cxnSpMk id="9" creationId="{F5EE81F0-2A3C-E61D-F739-0294A19244CD}"/>
          </ac:cxnSpMkLst>
        </pc:cxnChg>
      </pc:sldChg>
      <pc:sldChg chg="addSp delSp modSp add mod ord">
        <pc:chgData name="Nick Lee" userId="bf25c2b8-3463-452e-9c29-e8df189fbcbc" providerId="ADAL" clId="{D0A600DE-9764-D642-B917-9DE152BE3F59}" dt="2024-10-03T15:59:06.363" v="340" actId="1076"/>
        <pc:sldMkLst>
          <pc:docMk/>
          <pc:sldMk cId="3221388205" sldId="270"/>
        </pc:sldMkLst>
        <pc:spChg chg="add mod">
          <ac:chgData name="Nick Lee" userId="bf25c2b8-3463-452e-9c29-e8df189fbcbc" providerId="ADAL" clId="{D0A600DE-9764-D642-B917-9DE152BE3F59}" dt="2024-10-03T15:52:04.746" v="240" actId="2085"/>
          <ac:spMkLst>
            <pc:docMk/>
            <pc:sldMk cId="3221388205" sldId="270"/>
            <ac:spMk id="2" creationId="{63CFB6B8-F819-DECC-F347-56902B7C365E}"/>
          </ac:spMkLst>
        </pc:spChg>
        <pc:spChg chg="del">
          <ac:chgData name="Nick Lee" userId="bf25c2b8-3463-452e-9c29-e8df189fbcbc" providerId="ADAL" clId="{D0A600DE-9764-D642-B917-9DE152BE3F59}" dt="2024-10-03T15:51:15.997" v="185" actId="478"/>
          <ac:spMkLst>
            <pc:docMk/>
            <pc:sldMk cId="3221388205" sldId="270"/>
            <ac:spMk id="3" creationId="{384FD41A-1908-789B-31FE-B9998D8297F0}"/>
          </ac:spMkLst>
        </pc:spChg>
        <pc:spChg chg="add mod">
          <ac:chgData name="Nick Lee" userId="bf25c2b8-3463-452e-9c29-e8df189fbcbc" providerId="ADAL" clId="{D0A600DE-9764-D642-B917-9DE152BE3F59}" dt="2024-10-03T15:57:08.627" v="294" actId="14100"/>
          <ac:spMkLst>
            <pc:docMk/>
            <pc:sldMk cId="3221388205" sldId="270"/>
            <ac:spMk id="4" creationId="{573A541C-F412-3EC2-2B0A-94C4706DCFF2}"/>
          </ac:spMkLst>
        </pc:spChg>
        <pc:spChg chg="del">
          <ac:chgData name="Nick Lee" userId="bf25c2b8-3463-452e-9c29-e8df189fbcbc" providerId="ADAL" clId="{D0A600DE-9764-D642-B917-9DE152BE3F59}" dt="2024-10-03T15:51:09.562" v="184" actId="478"/>
          <ac:spMkLst>
            <pc:docMk/>
            <pc:sldMk cId="3221388205" sldId="270"/>
            <ac:spMk id="5" creationId="{5DC21EF6-BEC0-EB59-C2F8-4C7643625D24}"/>
          </ac:spMkLst>
        </pc:spChg>
        <pc:spChg chg="mod">
          <ac:chgData name="Nick Lee" userId="bf25c2b8-3463-452e-9c29-e8df189fbcbc" providerId="ADAL" clId="{D0A600DE-9764-D642-B917-9DE152BE3F59}" dt="2024-10-03T15:56:40.155" v="291" actId="553"/>
          <ac:spMkLst>
            <pc:docMk/>
            <pc:sldMk cId="3221388205" sldId="270"/>
            <ac:spMk id="6" creationId="{ADF3C5B2-4490-7B2F-7DBF-350C22F0FA91}"/>
          </ac:spMkLst>
        </pc:spChg>
        <pc:spChg chg="mod">
          <ac:chgData name="Nick Lee" userId="bf25c2b8-3463-452e-9c29-e8df189fbcbc" providerId="ADAL" clId="{D0A600DE-9764-D642-B917-9DE152BE3F59}" dt="2024-10-03T15:53:52.655" v="272" actId="207"/>
          <ac:spMkLst>
            <pc:docMk/>
            <pc:sldMk cId="3221388205" sldId="270"/>
            <ac:spMk id="7" creationId="{3DE49A41-7609-EC64-8C15-58BC001B6C22}"/>
          </ac:spMkLst>
        </pc:spChg>
        <pc:spChg chg="del">
          <ac:chgData name="Nick Lee" userId="bf25c2b8-3463-452e-9c29-e8df189fbcbc" providerId="ADAL" clId="{D0A600DE-9764-D642-B917-9DE152BE3F59}" dt="2024-10-03T15:53:42.404" v="271" actId="478"/>
          <ac:spMkLst>
            <pc:docMk/>
            <pc:sldMk cId="3221388205" sldId="270"/>
            <ac:spMk id="8" creationId="{3A4CD407-C359-E5E5-ABFF-D1A43D5823BA}"/>
          </ac:spMkLst>
        </pc:spChg>
        <pc:spChg chg="add mod">
          <ac:chgData name="Nick Lee" userId="bf25c2b8-3463-452e-9c29-e8df189fbcbc" providerId="ADAL" clId="{D0A600DE-9764-D642-B917-9DE152BE3F59}" dt="2024-10-03T15:57:08.627" v="294" actId="14100"/>
          <ac:spMkLst>
            <pc:docMk/>
            <pc:sldMk cId="3221388205" sldId="270"/>
            <ac:spMk id="9" creationId="{F6536F31-0B71-0E32-234E-18F6291ECF5C}"/>
          </ac:spMkLst>
        </pc:spChg>
        <pc:spChg chg="add mod">
          <ac:chgData name="Nick Lee" userId="bf25c2b8-3463-452e-9c29-e8df189fbcbc" providerId="ADAL" clId="{D0A600DE-9764-D642-B917-9DE152BE3F59}" dt="2024-10-03T15:57:08.627" v="294" actId="14100"/>
          <ac:spMkLst>
            <pc:docMk/>
            <pc:sldMk cId="3221388205" sldId="270"/>
            <ac:spMk id="10" creationId="{C9061868-6E97-3E38-8A20-A9B63ABEDB6A}"/>
          </ac:spMkLst>
        </pc:spChg>
        <pc:spChg chg="add mod">
          <ac:chgData name="Nick Lee" userId="bf25c2b8-3463-452e-9c29-e8df189fbcbc" providerId="ADAL" clId="{D0A600DE-9764-D642-B917-9DE152BE3F59}" dt="2024-10-03T15:57:08.627" v="294" actId="14100"/>
          <ac:spMkLst>
            <pc:docMk/>
            <pc:sldMk cId="3221388205" sldId="270"/>
            <ac:spMk id="11" creationId="{878592EB-7C78-CB79-4F7C-007B7DCC7760}"/>
          </ac:spMkLst>
        </pc:spChg>
        <pc:spChg chg="mod">
          <ac:chgData name="Nick Lee" userId="bf25c2b8-3463-452e-9c29-e8df189fbcbc" providerId="ADAL" clId="{D0A600DE-9764-D642-B917-9DE152BE3F59}" dt="2024-10-03T15:51:52.616" v="238" actId="167"/>
          <ac:spMkLst>
            <pc:docMk/>
            <pc:sldMk cId="3221388205" sldId="270"/>
            <ac:spMk id="12" creationId="{05123A24-3EF6-BB2A-9BD7-E1FAB621ADA6}"/>
          </ac:spMkLst>
        </pc:spChg>
        <pc:spChg chg="add mod topLvl">
          <ac:chgData name="Nick Lee" userId="bf25c2b8-3463-452e-9c29-e8df189fbcbc" providerId="ADAL" clId="{D0A600DE-9764-D642-B917-9DE152BE3F59}" dt="2024-10-03T15:58:36.170" v="328" actId="164"/>
          <ac:spMkLst>
            <pc:docMk/>
            <pc:sldMk cId="3221388205" sldId="270"/>
            <ac:spMk id="13" creationId="{13BAA1F5-071E-D979-E69F-5BC483ADAF4C}"/>
          </ac:spMkLst>
        </pc:spChg>
        <pc:spChg chg="add mod topLvl">
          <ac:chgData name="Nick Lee" userId="bf25c2b8-3463-452e-9c29-e8df189fbcbc" providerId="ADAL" clId="{D0A600DE-9764-D642-B917-9DE152BE3F59}" dt="2024-10-03T15:58:36.170" v="328" actId="164"/>
          <ac:spMkLst>
            <pc:docMk/>
            <pc:sldMk cId="3221388205" sldId="270"/>
            <ac:spMk id="14" creationId="{06E8D7F3-C86C-2FAE-4F8E-463A2EEC3D44}"/>
          </ac:spMkLst>
        </pc:spChg>
        <pc:spChg chg="mod">
          <ac:chgData name="Nick Lee" userId="bf25c2b8-3463-452e-9c29-e8df189fbcbc" providerId="ADAL" clId="{D0A600DE-9764-D642-B917-9DE152BE3F59}" dt="2024-10-03T15:58:53.065" v="335" actId="571"/>
          <ac:spMkLst>
            <pc:docMk/>
            <pc:sldMk cId="3221388205" sldId="270"/>
            <ac:spMk id="18" creationId="{5BF2A8F1-C18C-3A1E-7113-9317FB194B0B}"/>
          </ac:spMkLst>
        </pc:spChg>
        <pc:spChg chg="mod">
          <ac:chgData name="Nick Lee" userId="bf25c2b8-3463-452e-9c29-e8df189fbcbc" providerId="ADAL" clId="{D0A600DE-9764-D642-B917-9DE152BE3F59}" dt="2024-10-03T15:58:53.065" v="335" actId="571"/>
          <ac:spMkLst>
            <pc:docMk/>
            <pc:sldMk cId="3221388205" sldId="270"/>
            <ac:spMk id="19" creationId="{75EEEC15-9CF0-83F6-E14C-9804BC02C231}"/>
          </ac:spMkLst>
        </pc:spChg>
        <pc:spChg chg="mod">
          <ac:chgData name="Nick Lee" userId="bf25c2b8-3463-452e-9c29-e8df189fbcbc" providerId="ADAL" clId="{D0A600DE-9764-D642-B917-9DE152BE3F59}" dt="2024-10-03T15:58:57.998" v="337" actId="571"/>
          <ac:spMkLst>
            <pc:docMk/>
            <pc:sldMk cId="3221388205" sldId="270"/>
            <ac:spMk id="21" creationId="{0D3E303C-3135-A746-9B00-33BD183C6701}"/>
          </ac:spMkLst>
        </pc:spChg>
        <pc:spChg chg="mod">
          <ac:chgData name="Nick Lee" userId="bf25c2b8-3463-452e-9c29-e8df189fbcbc" providerId="ADAL" clId="{D0A600DE-9764-D642-B917-9DE152BE3F59}" dt="2024-10-03T15:58:57.998" v="337" actId="571"/>
          <ac:spMkLst>
            <pc:docMk/>
            <pc:sldMk cId="3221388205" sldId="270"/>
            <ac:spMk id="22" creationId="{8198F1ED-8BA8-9F88-F4B7-26E7F29E0E09}"/>
          </ac:spMkLst>
        </pc:spChg>
        <pc:spChg chg="mod">
          <ac:chgData name="Nick Lee" userId="bf25c2b8-3463-452e-9c29-e8df189fbcbc" providerId="ADAL" clId="{D0A600DE-9764-D642-B917-9DE152BE3F59}" dt="2024-10-03T15:59:02.767" v="339" actId="571"/>
          <ac:spMkLst>
            <pc:docMk/>
            <pc:sldMk cId="3221388205" sldId="270"/>
            <ac:spMk id="24" creationId="{9649D8BF-43D3-9702-8F10-86CEE4020A19}"/>
          </ac:spMkLst>
        </pc:spChg>
        <pc:spChg chg="mod">
          <ac:chgData name="Nick Lee" userId="bf25c2b8-3463-452e-9c29-e8df189fbcbc" providerId="ADAL" clId="{D0A600DE-9764-D642-B917-9DE152BE3F59}" dt="2024-10-03T15:59:02.767" v="339" actId="571"/>
          <ac:spMkLst>
            <pc:docMk/>
            <pc:sldMk cId="3221388205" sldId="270"/>
            <ac:spMk id="25" creationId="{93D14CA1-0AE3-8C6E-AAF2-62B39FA08F81}"/>
          </ac:spMkLst>
        </pc:spChg>
        <pc:grpChg chg="add del">
          <ac:chgData name="Nick Lee" userId="bf25c2b8-3463-452e-9c29-e8df189fbcbc" providerId="ADAL" clId="{D0A600DE-9764-D642-B917-9DE152BE3F59}" dt="2024-10-03T15:58:36.170" v="328" actId="164"/>
          <ac:grpSpMkLst>
            <pc:docMk/>
            <pc:sldMk cId="3221388205" sldId="270"/>
            <ac:grpSpMk id="15" creationId="{888ECB6C-EB6A-5B4E-85F5-9F01D4FCC01F}"/>
          </ac:grpSpMkLst>
        </pc:grpChg>
        <pc:grpChg chg="add mod">
          <ac:chgData name="Nick Lee" userId="bf25c2b8-3463-452e-9c29-e8df189fbcbc" providerId="ADAL" clId="{D0A600DE-9764-D642-B917-9DE152BE3F59}" dt="2024-10-03T15:58:48.473" v="334" actId="1035"/>
          <ac:grpSpMkLst>
            <pc:docMk/>
            <pc:sldMk cId="3221388205" sldId="270"/>
            <ac:grpSpMk id="16" creationId="{548501AB-2127-CA9C-0139-3BD3F931196D}"/>
          </ac:grpSpMkLst>
        </pc:grpChg>
        <pc:grpChg chg="add mod">
          <ac:chgData name="Nick Lee" userId="bf25c2b8-3463-452e-9c29-e8df189fbcbc" providerId="ADAL" clId="{D0A600DE-9764-D642-B917-9DE152BE3F59}" dt="2024-10-03T15:58:56.229" v="336" actId="1076"/>
          <ac:grpSpMkLst>
            <pc:docMk/>
            <pc:sldMk cId="3221388205" sldId="270"/>
            <ac:grpSpMk id="17" creationId="{4CFF58C5-2F6D-433D-6DFC-FFD73DA35F86}"/>
          </ac:grpSpMkLst>
        </pc:grpChg>
        <pc:grpChg chg="add mod">
          <ac:chgData name="Nick Lee" userId="bf25c2b8-3463-452e-9c29-e8df189fbcbc" providerId="ADAL" clId="{D0A600DE-9764-D642-B917-9DE152BE3F59}" dt="2024-10-03T15:59:00.065" v="338" actId="1076"/>
          <ac:grpSpMkLst>
            <pc:docMk/>
            <pc:sldMk cId="3221388205" sldId="270"/>
            <ac:grpSpMk id="20" creationId="{37799E2A-8809-4A9C-B2FD-8AD9C3593395}"/>
          </ac:grpSpMkLst>
        </pc:grpChg>
        <pc:grpChg chg="add mod">
          <ac:chgData name="Nick Lee" userId="bf25c2b8-3463-452e-9c29-e8df189fbcbc" providerId="ADAL" clId="{D0A600DE-9764-D642-B917-9DE152BE3F59}" dt="2024-10-03T15:59:06.363" v="340" actId="1076"/>
          <ac:grpSpMkLst>
            <pc:docMk/>
            <pc:sldMk cId="3221388205" sldId="270"/>
            <ac:grpSpMk id="23" creationId="{80DADE47-E484-0DAC-6DC1-4DC8CC9A8EC4}"/>
          </ac:grpSpMkLst>
        </pc:grpChg>
      </pc:sldChg>
      <pc:sldChg chg="addSp modSp new mod">
        <pc:chgData name="Nick Lee" userId="bf25c2b8-3463-452e-9c29-e8df189fbcbc" providerId="ADAL" clId="{D0A600DE-9764-D642-B917-9DE152BE3F59}" dt="2024-10-03T16:08:13.429" v="428" actId="1076"/>
        <pc:sldMkLst>
          <pc:docMk/>
          <pc:sldMk cId="2317247424" sldId="271"/>
        </pc:sldMkLst>
        <pc:spChg chg="add mod">
          <ac:chgData name="Nick Lee" userId="bf25c2b8-3463-452e-9c29-e8df189fbcbc" providerId="ADAL" clId="{D0A600DE-9764-D642-B917-9DE152BE3F59}" dt="2024-10-03T16:06:06.357" v="392" actId="120"/>
          <ac:spMkLst>
            <pc:docMk/>
            <pc:sldMk cId="2317247424" sldId="271"/>
            <ac:spMk id="6" creationId="{431D6154-7C09-17B7-A8BE-274FDC097E82}"/>
          </ac:spMkLst>
        </pc:spChg>
        <pc:spChg chg="add mod">
          <ac:chgData name="Nick Lee" userId="bf25c2b8-3463-452e-9c29-e8df189fbcbc" providerId="ADAL" clId="{D0A600DE-9764-D642-B917-9DE152BE3F59}" dt="2024-10-03T16:05:59.392" v="391" actId="14100"/>
          <ac:spMkLst>
            <pc:docMk/>
            <pc:sldMk cId="2317247424" sldId="271"/>
            <ac:spMk id="7" creationId="{D398FBB4-166C-FF9C-6675-3C2B8C806DE8}"/>
          </ac:spMkLst>
        </pc:spChg>
        <pc:spChg chg="add mod">
          <ac:chgData name="Nick Lee" userId="bf25c2b8-3463-452e-9c29-e8df189fbcbc" providerId="ADAL" clId="{D0A600DE-9764-D642-B917-9DE152BE3F59}" dt="2024-10-03T16:04:01.285" v="373" actId="207"/>
          <ac:spMkLst>
            <pc:docMk/>
            <pc:sldMk cId="2317247424" sldId="271"/>
            <ac:spMk id="8" creationId="{CEC7D240-5C4D-1171-51C8-F735D3D56CAE}"/>
          </ac:spMkLst>
        </pc:spChg>
        <pc:spChg chg="add mod">
          <ac:chgData name="Nick Lee" userId="bf25c2b8-3463-452e-9c29-e8df189fbcbc" providerId="ADAL" clId="{D0A600DE-9764-D642-B917-9DE152BE3F59}" dt="2024-10-03T16:06:06.357" v="392" actId="120"/>
          <ac:spMkLst>
            <pc:docMk/>
            <pc:sldMk cId="2317247424" sldId="271"/>
            <ac:spMk id="9" creationId="{29364D4B-B06A-3560-807F-04CAF87E2612}"/>
          </ac:spMkLst>
        </pc:spChg>
        <pc:spChg chg="add mod">
          <ac:chgData name="Nick Lee" userId="bf25c2b8-3463-452e-9c29-e8df189fbcbc" providerId="ADAL" clId="{D0A600DE-9764-D642-B917-9DE152BE3F59}" dt="2024-10-03T16:05:59.392" v="391" actId="14100"/>
          <ac:spMkLst>
            <pc:docMk/>
            <pc:sldMk cId="2317247424" sldId="271"/>
            <ac:spMk id="10" creationId="{2013B5E9-D6DB-AA93-74AA-0310124EB05F}"/>
          </ac:spMkLst>
        </pc:spChg>
        <pc:spChg chg="add mod">
          <ac:chgData name="Nick Lee" userId="bf25c2b8-3463-452e-9c29-e8df189fbcbc" providerId="ADAL" clId="{D0A600DE-9764-D642-B917-9DE152BE3F59}" dt="2024-10-03T16:04:01.285" v="373" actId="207"/>
          <ac:spMkLst>
            <pc:docMk/>
            <pc:sldMk cId="2317247424" sldId="271"/>
            <ac:spMk id="11" creationId="{5DB5C4CC-3D5C-18BE-290F-452C35F44ECE}"/>
          </ac:spMkLst>
        </pc:spChg>
        <pc:spChg chg="add mod">
          <ac:chgData name="Nick Lee" userId="bf25c2b8-3463-452e-9c29-e8df189fbcbc" providerId="ADAL" clId="{D0A600DE-9764-D642-B917-9DE152BE3F59}" dt="2024-10-03T16:06:06.357" v="392" actId="120"/>
          <ac:spMkLst>
            <pc:docMk/>
            <pc:sldMk cId="2317247424" sldId="271"/>
            <ac:spMk id="12" creationId="{AF17401D-313F-A53F-5598-B073C79274A0}"/>
          </ac:spMkLst>
        </pc:spChg>
        <pc:spChg chg="add mod">
          <ac:chgData name="Nick Lee" userId="bf25c2b8-3463-452e-9c29-e8df189fbcbc" providerId="ADAL" clId="{D0A600DE-9764-D642-B917-9DE152BE3F59}" dt="2024-10-03T16:05:59.392" v="391" actId="14100"/>
          <ac:spMkLst>
            <pc:docMk/>
            <pc:sldMk cId="2317247424" sldId="271"/>
            <ac:spMk id="13" creationId="{A0E9C7A0-F34B-5708-2AFD-485C054AFCB6}"/>
          </ac:spMkLst>
        </pc:spChg>
        <pc:spChg chg="add mod">
          <ac:chgData name="Nick Lee" userId="bf25c2b8-3463-452e-9c29-e8df189fbcbc" providerId="ADAL" clId="{D0A600DE-9764-D642-B917-9DE152BE3F59}" dt="2024-10-03T16:04:01.285" v="373" actId="207"/>
          <ac:spMkLst>
            <pc:docMk/>
            <pc:sldMk cId="2317247424" sldId="271"/>
            <ac:spMk id="14" creationId="{88181977-1F3F-0B9C-2B75-F3647153A966}"/>
          </ac:spMkLst>
        </pc:spChg>
        <pc:spChg chg="add mod">
          <ac:chgData name="Nick Lee" userId="bf25c2b8-3463-452e-9c29-e8df189fbcbc" providerId="ADAL" clId="{D0A600DE-9764-D642-B917-9DE152BE3F59}" dt="2024-10-03T16:07:15.655" v="402" actId="14100"/>
          <ac:spMkLst>
            <pc:docMk/>
            <pc:sldMk cId="2317247424" sldId="271"/>
            <ac:spMk id="15" creationId="{9E0C6331-E0F3-961C-B744-27D3B4956FC9}"/>
          </ac:spMkLst>
        </pc:spChg>
        <pc:spChg chg="add mod">
          <ac:chgData name="Nick Lee" userId="bf25c2b8-3463-452e-9c29-e8df189fbcbc" providerId="ADAL" clId="{D0A600DE-9764-D642-B917-9DE152BE3F59}" dt="2024-10-03T16:08:13.429" v="428" actId="1076"/>
          <ac:spMkLst>
            <pc:docMk/>
            <pc:sldMk cId="2317247424" sldId="271"/>
            <ac:spMk id="16" creationId="{4CC0450E-00D5-1044-DA76-AA91C743CA90}"/>
          </ac:spMkLst>
        </pc:spChg>
        <pc:spChg chg="add mod">
          <ac:chgData name="Nick Lee" userId="bf25c2b8-3463-452e-9c29-e8df189fbcbc" providerId="ADAL" clId="{D0A600DE-9764-D642-B917-9DE152BE3F59}" dt="2024-10-03T16:08:13.429" v="428" actId="1076"/>
          <ac:spMkLst>
            <pc:docMk/>
            <pc:sldMk cId="2317247424" sldId="271"/>
            <ac:spMk id="17" creationId="{1B27026D-57E9-8212-84B7-6C742A87F64B}"/>
          </ac:spMkLst>
        </pc:spChg>
        <pc:spChg chg="add mod">
          <ac:chgData name="Nick Lee" userId="bf25c2b8-3463-452e-9c29-e8df189fbcbc" providerId="ADAL" clId="{D0A600DE-9764-D642-B917-9DE152BE3F59}" dt="2024-10-03T16:08:13.429" v="428" actId="1076"/>
          <ac:spMkLst>
            <pc:docMk/>
            <pc:sldMk cId="2317247424" sldId="271"/>
            <ac:spMk id="18" creationId="{27CBB2C1-9E3D-96F7-4B11-80B394ED129C}"/>
          </ac:spMkLst>
        </pc:spChg>
        <pc:graphicFrameChg chg="add mod">
          <ac:chgData name="Nick Lee" userId="bf25c2b8-3463-452e-9c29-e8df189fbcbc" providerId="ADAL" clId="{D0A600DE-9764-D642-B917-9DE152BE3F59}" dt="2024-10-03T16:06:42.799" v="396"/>
          <ac:graphicFrameMkLst>
            <pc:docMk/>
            <pc:sldMk cId="2317247424" sldId="271"/>
            <ac:graphicFrameMk id="3" creationId="{FD0EA54E-EE5C-1F02-0B0B-11F4F0387B8F}"/>
          </ac:graphicFrameMkLst>
        </pc:graphicFrameChg>
        <pc:graphicFrameChg chg="add mod">
          <ac:chgData name="Nick Lee" userId="bf25c2b8-3463-452e-9c29-e8df189fbcbc" providerId="ADAL" clId="{D0A600DE-9764-D642-B917-9DE152BE3F59}" dt="2024-10-03T16:06:58.563" v="399"/>
          <ac:graphicFrameMkLst>
            <pc:docMk/>
            <pc:sldMk cId="2317247424" sldId="271"/>
            <ac:graphicFrameMk id="4" creationId="{EE2E7D4E-9E65-859F-6E8E-87E915D73513}"/>
          </ac:graphicFrameMkLst>
        </pc:graphicFrameChg>
        <pc:graphicFrameChg chg="add mod">
          <ac:chgData name="Nick Lee" userId="bf25c2b8-3463-452e-9c29-e8df189fbcbc" providerId="ADAL" clId="{D0A600DE-9764-D642-B917-9DE152BE3F59}" dt="2024-10-03T16:07:06.232" v="400"/>
          <ac:graphicFrameMkLst>
            <pc:docMk/>
            <pc:sldMk cId="2317247424" sldId="271"/>
            <ac:graphicFrameMk id="5" creationId="{88DD62E4-66D9-7E9D-EB98-D7428E7243C1}"/>
          </ac:graphicFrameMkLst>
        </pc:graphicFrameChg>
      </pc:sldChg>
      <pc:sldChg chg="addSp delSp modSp new mod modClrScheme chgLayout">
        <pc:chgData name="Nick Lee" userId="bf25c2b8-3463-452e-9c29-e8df189fbcbc" providerId="ADAL" clId="{D0A600DE-9764-D642-B917-9DE152BE3F59}" dt="2024-10-03T16:16:23.497" v="530" actId="122"/>
        <pc:sldMkLst>
          <pc:docMk/>
          <pc:sldMk cId="570402961" sldId="272"/>
        </pc:sldMkLst>
        <pc:spChg chg="del mod ord">
          <ac:chgData name="Nick Lee" userId="bf25c2b8-3463-452e-9c29-e8df189fbcbc" providerId="ADAL" clId="{D0A600DE-9764-D642-B917-9DE152BE3F59}" dt="2024-10-03T16:15:48.431" v="529" actId="700"/>
          <ac:spMkLst>
            <pc:docMk/>
            <pc:sldMk cId="570402961" sldId="272"/>
            <ac:spMk id="2" creationId="{275476B7-3BBB-CBA2-1A97-305B5EF4B753}"/>
          </ac:spMkLst>
        </pc:spChg>
        <pc:spChg chg="add del mod">
          <ac:chgData name="Nick Lee" userId="bf25c2b8-3463-452e-9c29-e8df189fbcbc" providerId="ADAL" clId="{D0A600DE-9764-D642-B917-9DE152BE3F59}" dt="2024-10-03T16:10:38.803" v="437" actId="478"/>
          <ac:spMkLst>
            <pc:docMk/>
            <pc:sldMk cId="570402961" sldId="272"/>
            <ac:spMk id="3" creationId="{17BE36BF-2A98-1BAC-6277-7B5404F26726}"/>
          </ac:spMkLst>
        </pc:spChg>
        <pc:spChg chg="add mod">
          <ac:chgData name="Nick Lee" userId="bf25c2b8-3463-452e-9c29-e8df189fbcbc" providerId="ADAL" clId="{D0A600DE-9764-D642-B917-9DE152BE3F59}" dt="2024-10-03T16:12:58.884" v="468" actId="1076"/>
          <ac:spMkLst>
            <pc:docMk/>
            <pc:sldMk cId="570402961" sldId="272"/>
            <ac:spMk id="4" creationId="{6437BEEA-1FD1-151D-5376-45806A618EB5}"/>
          </ac:spMkLst>
        </pc:spChg>
        <pc:spChg chg="add mod">
          <ac:chgData name="Nick Lee" userId="bf25c2b8-3463-452e-9c29-e8df189fbcbc" providerId="ADAL" clId="{D0A600DE-9764-D642-B917-9DE152BE3F59}" dt="2024-10-03T16:12:58.884" v="468" actId="1076"/>
          <ac:spMkLst>
            <pc:docMk/>
            <pc:sldMk cId="570402961" sldId="272"/>
            <ac:spMk id="5" creationId="{8A680B64-D7E0-ED34-C9C0-F7F65E40EB2E}"/>
          </ac:spMkLst>
        </pc:spChg>
        <pc:spChg chg="add mod">
          <ac:chgData name="Nick Lee" userId="bf25c2b8-3463-452e-9c29-e8df189fbcbc" providerId="ADAL" clId="{D0A600DE-9764-D642-B917-9DE152BE3F59}" dt="2024-10-03T16:12:58.884" v="468" actId="1076"/>
          <ac:spMkLst>
            <pc:docMk/>
            <pc:sldMk cId="570402961" sldId="272"/>
            <ac:spMk id="6" creationId="{3E5C8B59-7B43-C806-80CB-CBAB1C14E058}"/>
          </ac:spMkLst>
        </pc:spChg>
        <pc:spChg chg="add mod ord">
          <ac:chgData name="Nick Lee" userId="bf25c2b8-3463-452e-9c29-e8df189fbcbc" providerId="ADAL" clId="{D0A600DE-9764-D642-B917-9DE152BE3F59}" dt="2024-10-03T16:16:23.497" v="530" actId="122"/>
          <ac:spMkLst>
            <pc:docMk/>
            <pc:sldMk cId="570402961" sldId="272"/>
            <ac:spMk id="8" creationId="{CCC0D145-DF90-DEF7-694E-08D647CB380A}"/>
          </ac:spMkLst>
        </pc:spChg>
        <pc:spChg chg="add mod ord">
          <ac:chgData name="Nick Lee" userId="bf25c2b8-3463-452e-9c29-e8df189fbcbc" providerId="ADAL" clId="{D0A600DE-9764-D642-B917-9DE152BE3F59}" dt="2024-10-03T16:16:23.497" v="530" actId="122"/>
          <ac:spMkLst>
            <pc:docMk/>
            <pc:sldMk cId="570402961" sldId="272"/>
            <ac:spMk id="9" creationId="{D4E9840A-6A4C-3331-5C86-AE57C6B9411E}"/>
          </ac:spMkLst>
        </pc:spChg>
        <pc:spChg chg="add mod ord">
          <ac:chgData name="Nick Lee" userId="bf25c2b8-3463-452e-9c29-e8df189fbcbc" providerId="ADAL" clId="{D0A600DE-9764-D642-B917-9DE152BE3F59}" dt="2024-10-03T16:16:23.497" v="530" actId="122"/>
          <ac:spMkLst>
            <pc:docMk/>
            <pc:sldMk cId="570402961" sldId="272"/>
            <ac:spMk id="10" creationId="{5A5A9322-C289-9F5D-10EA-73FF3ACF2A39}"/>
          </ac:spMkLst>
        </pc:spChg>
        <pc:spChg chg="add mod ord">
          <ac:chgData name="Nick Lee" userId="bf25c2b8-3463-452e-9c29-e8df189fbcbc" providerId="ADAL" clId="{D0A600DE-9764-D642-B917-9DE152BE3F59}" dt="2024-10-03T16:16:23.497" v="530" actId="122"/>
          <ac:spMkLst>
            <pc:docMk/>
            <pc:sldMk cId="570402961" sldId="272"/>
            <ac:spMk id="11" creationId="{46864EDC-20CA-5C10-56BD-61ACC4588859}"/>
          </ac:spMkLst>
        </pc:spChg>
      </pc:sldChg>
      <pc:sldChg chg="addSp modSp new">
        <pc:chgData name="Nick Lee" userId="bf25c2b8-3463-452e-9c29-e8df189fbcbc" providerId="ADAL" clId="{D0A600DE-9764-D642-B917-9DE152BE3F59}" dt="2024-10-03T16:17:58.733" v="534"/>
        <pc:sldMkLst>
          <pc:docMk/>
          <pc:sldMk cId="1504346943" sldId="273"/>
        </pc:sldMkLst>
        <pc:spChg chg="add mod">
          <ac:chgData name="Nick Lee" userId="bf25c2b8-3463-452e-9c29-e8df189fbcbc" providerId="ADAL" clId="{D0A600DE-9764-D642-B917-9DE152BE3F59}" dt="2024-10-03T16:16:53.180" v="532"/>
          <ac:spMkLst>
            <pc:docMk/>
            <pc:sldMk cId="1504346943" sldId="273"/>
            <ac:spMk id="3" creationId="{F750C794-E35F-2E15-9A37-B5E0ECE4D55F}"/>
          </ac:spMkLst>
        </pc:spChg>
        <pc:spChg chg="add mod">
          <ac:chgData name="Nick Lee" userId="bf25c2b8-3463-452e-9c29-e8df189fbcbc" providerId="ADAL" clId="{D0A600DE-9764-D642-B917-9DE152BE3F59}" dt="2024-10-03T16:17:58.733" v="534"/>
          <ac:spMkLst>
            <pc:docMk/>
            <pc:sldMk cId="1504346943" sldId="273"/>
            <ac:spMk id="4" creationId="{FACE8968-2082-FE2F-7FB4-23120B18A0F2}"/>
          </ac:spMkLst>
        </pc:spChg>
        <pc:spChg chg="add mod">
          <ac:chgData name="Nick Lee" userId="bf25c2b8-3463-452e-9c29-e8df189fbcbc" providerId="ADAL" clId="{D0A600DE-9764-D642-B917-9DE152BE3F59}" dt="2024-10-03T16:17:58.733" v="534"/>
          <ac:spMkLst>
            <pc:docMk/>
            <pc:sldMk cId="1504346943" sldId="273"/>
            <ac:spMk id="5" creationId="{A5670132-2C88-136D-917F-F44EF1AE940D}"/>
          </ac:spMkLst>
        </pc:spChg>
        <pc:spChg chg="add mod">
          <ac:chgData name="Nick Lee" userId="bf25c2b8-3463-452e-9c29-e8df189fbcbc" providerId="ADAL" clId="{D0A600DE-9764-D642-B917-9DE152BE3F59}" dt="2024-10-03T16:17:58.733" v="534"/>
          <ac:spMkLst>
            <pc:docMk/>
            <pc:sldMk cId="1504346943" sldId="273"/>
            <ac:spMk id="6" creationId="{917CEFBE-AC51-68C7-CA16-B355FFCB1BD7}"/>
          </ac:spMkLst>
        </pc:spChg>
      </pc:sldChg>
      <pc:sldChg chg="addSp delSp modSp add mod ord">
        <pc:chgData name="Nick Lee" userId="bf25c2b8-3463-452e-9c29-e8df189fbcbc" providerId="ADAL" clId="{D0A600DE-9764-D642-B917-9DE152BE3F59}" dt="2024-10-03T16:26:17.127" v="645" actId="1076"/>
        <pc:sldMkLst>
          <pc:docMk/>
          <pc:sldMk cId="1632737523" sldId="274"/>
        </pc:sldMkLst>
        <pc:spChg chg="mod">
          <ac:chgData name="Nick Lee" userId="bf25c2b8-3463-452e-9c29-e8df189fbcbc" providerId="ADAL" clId="{D0A600DE-9764-D642-B917-9DE152BE3F59}" dt="2024-10-03T16:26:17.127" v="645" actId="1076"/>
          <ac:spMkLst>
            <pc:docMk/>
            <pc:sldMk cId="1632737523" sldId="274"/>
            <ac:spMk id="2" creationId="{1D9C38AA-1FA0-661A-B5E0-DC348DD50B20}"/>
          </ac:spMkLst>
        </pc:spChg>
        <pc:spChg chg="add mod">
          <ac:chgData name="Nick Lee" userId="bf25c2b8-3463-452e-9c29-e8df189fbcbc" providerId="ADAL" clId="{D0A600DE-9764-D642-B917-9DE152BE3F59}" dt="2024-10-03T16:20:17.631" v="566" actId="1037"/>
          <ac:spMkLst>
            <pc:docMk/>
            <pc:sldMk cId="1632737523" sldId="274"/>
            <ac:spMk id="3" creationId="{6E9E25FC-BDE0-A392-06D3-482686668A9F}"/>
          </ac:spMkLst>
        </pc:spChg>
        <pc:spChg chg="mod">
          <ac:chgData name="Nick Lee" userId="bf25c2b8-3463-452e-9c29-e8df189fbcbc" providerId="ADAL" clId="{D0A600DE-9764-D642-B917-9DE152BE3F59}" dt="2024-10-03T16:26:17.127" v="645" actId="1076"/>
          <ac:spMkLst>
            <pc:docMk/>
            <pc:sldMk cId="1632737523" sldId="274"/>
            <ac:spMk id="4" creationId="{5E6BBE84-51F0-ACEA-B567-4348E4DEC2B5}"/>
          </ac:spMkLst>
        </pc:spChg>
        <pc:spChg chg="add del mod">
          <ac:chgData name="Nick Lee" userId="bf25c2b8-3463-452e-9c29-e8df189fbcbc" providerId="ADAL" clId="{D0A600DE-9764-D642-B917-9DE152BE3F59}" dt="2024-10-03T16:22:45.975" v="591" actId="478"/>
          <ac:spMkLst>
            <pc:docMk/>
            <pc:sldMk cId="1632737523" sldId="274"/>
            <ac:spMk id="5" creationId="{E3FEE7F8-8214-A6E9-437D-0135CF61BE90}"/>
          </ac:spMkLst>
        </pc:spChg>
        <pc:spChg chg="mod">
          <ac:chgData name="Nick Lee" userId="bf25c2b8-3463-452e-9c29-e8df189fbcbc" providerId="ADAL" clId="{D0A600DE-9764-D642-B917-9DE152BE3F59}" dt="2024-10-03T16:26:17.127" v="645" actId="1076"/>
          <ac:spMkLst>
            <pc:docMk/>
            <pc:sldMk cId="1632737523" sldId="274"/>
            <ac:spMk id="6" creationId="{0445EB0F-B5FC-2320-ED1B-2901C8B3528E}"/>
          </ac:spMkLst>
        </pc:spChg>
        <pc:spChg chg="add mod">
          <ac:chgData name="Nick Lee" userId="bf25c2b8-3463-452e-9c29-e8df189fbcbc" providerId="ADAL" clId="{D0A600DE-9764-D642-B917-9DE152BE3F59}" dt="2024-10-03T16:25:39.560" v="636" actId="1076"/>
          <ac:spMkLst>
            <pc:docMk/>
            <pc:sldMk cId="1632737523" sldId="274"/>
            <ac:spMk id="7" creationId="{7F4606FA-C13F-4956-308C-C8EE9CA453DC}"/>
          </ac:spMkLst>
        </pc:spChg>
        <pc:spChg chg="add mod">
          <ac:chgData name="Nick Lee" userId="bf25c2b8-3463-452e-9c29-e8df189fbcbc" providerId="ADAL" clId="{D0A600DE-9764-D642-B917-9DE152BE3F59}" dt="2024-10-03T16:25:59.093" v="644" actId="14100"/>
          <ac:spMkLst>
            <pc:docMk/>
            <pc:sldMk cId="1632737523" sldId="274"/>
            <ac:spMk id="8" creationId="{71BF574D-8FE4-11BC-E613-3CCFCA56F261}"/>
          </ac:spMkLst>
        </pc:spChg>
        <pc:spChg chg="mod">
          <ac:chgData name="Nick Lee" userId="bf25c2b8-3463-452e-9c29-e8df189fbcbc" providerId="ADAL" clId="{D0A600DE-9764-D642-B917-9DE152BE3F59}" dt="2024-10-03T16:20:26.142" v="567" actId="14100"/>
          <ac:spMkLst>
            <pc:docMk/>
            <pc:sldMk cId="1632737523" sldId="274"/>
            <ac:spMk id="12" creationId="{08045872-D616-D448-A245-F0D4B0A97FCC}"/>
          </ac:spMkLst>
        </pc:spChg>
        <pc:spChg chg="mod">
          <ac:chgData name="Nick Lee" userId="bf25c2b8-3463-452e-9c29-e8df189fbcbc" providerId="ADAL" clId="{D0A600DE-9764-D642-B917-9DE152BE3F59}" dt="2024-10-03T16:19:35.837" v="549" actId="207"/>
          <ac:spMkLst>
            <pc:docMk/>
            <pc:sldMk cId="1632737523" sldId="274"/>
            <ac:spMk id="13" creationId="{9A4B9A81-C1D5-6CF5-FAF7-8A3B7F9C735E}"/>
          </ac:spMkLst>
        </pc:spChg>
      </pc:sldChg>
      <pc:sldChg chg="addSp modSp new mod">
        <pc:chgData name="Nick Lee" userId="bf25c2b8-3463-452e-9c29-e8df189fbcbc" providerId="ADAL" clId="{D0A600DE-9764-D642-B917-9DE152BE3F59}" dt="2024-10-03T16:35:05.404" v="683" actId="122"/>
        <pc:sldMkLst>
          <pc:docMk/>
          <pc:sldMk cId="3097439213" sldId="275"/>
        </pc:sldMkLst>
        <pc:spChg chg="add mod">
          <ac:chgData name="Nick Lee" userId="bf25c2b8-3463-452e-9c29-e8df189fbcbc" providerId="ADAL" clId="{D0A600DE-9764-D642-B917-9DE152BE3F59}" dt="2024-10-03T16:31:29.650" v="651" actId="1076"/>
          <ac:spMkLst>
            <pc:docMk/>
            <pc:sldMk cId="3097439213" sldId="275"/>
            <ac:spMk id="4" creationId="{22808069-8434-0334-B490-DBA7ED3D0104}"/>
          </ac:spMkLst>
        </pc:spChg>
        <pc:spChg chg="add mod">
          <ac:chgData name="Nick Lee" userId="bf25c2b8-3463-452e-9c29-e8df189fbcbc" providerId="ADAL" clId="{D0A600DE-9764-D642-B917-9DE152BE3F59}" dt="2024-10-03T16:31:36.122" v="668" actId="20577"/>
          <ac:spMkLst>
            <pc:docMk/>
            <pc:sldMk cId="3097439213" sldId="275"/>
            <ac:spMk id="5" creationId="{EA3B4946-7BB8-4C53-8E98-F0653E7C5310}"/>
          </ac:spMkLst>
        </pc:spChg>
        <pc:spChg chg="add mod">
          <ac:chgData name="Nick Lee" userId="bf25c2b8-3463-452e-9c29-e8df189fbcbc" providerId="ADAL" clId="{D0A600DE-9764-D642-B917-9DE152BE3F59}" dt="2024-10-03T16:31:29.650" v="651" actId="1076"/>
          <ac:spMkLst>
            <pc:docMk/>
            <pc:sldMk cId="3097439213" sldId="275"/>
            <ac:spMk id="6" creationId="{116851E4-4164-0BE5-581A-4433C6EBF598}"/>
          </ac:spMkLst>
        </pc:spChg>
        <pc:spChg chg="add mod">
          <ac:chgData name="Nick Lee" userId="bf25c2b8-3463-452e-9c29-e8df189fbcbc" providerId="ADAL" clId="{D0A600DE-9764-D642-B917-9DE152BE3F59}" dt="2024-10-03T16:35:05.404" v="683" actId="122"/>
          <ac:spMkLst>
            <pc:docMk/>
            <pc:sldMk cId="3097439213" sldId="275"/>
            <ac:spMk id="7" creationId="{53963727-2869-E131-0D16-6A247216B276}"/>
          </ac:spMkLst>
        </pc:spChg>
        <pc:spChg chg="add mod">
          <ac:chgData name="Nick Lee" userId="bf25c2b8-3463-452e-9c29-e8df189fbcbc" providerId="ADAL" clId="{D0A600DE-9764-D642-B917-9DE152BE3F59}" dt="2024-10-03T16:32:17.855" v="674" actId="171"/>
          <ac:spMkLst>
            <pc:docMk/>
            <pc:sldMk cId="3097439213" sldId="275"/>
            <ac:spMk id="8" creationId="{EC64D94E-B59F-9F7A-D32B-A9CAE6818094}"/>
          </ac:spMkLst>
        </pc:spChg>
        <pc:spChg chg="add mod">
          <ac:chgData name="Nick Lee" userId="bf25c2b8-3463-452e-9c29-e8df189fbcbc" providerId="ADAL" clId="{D0A600DE-9764-D642-B917-9DE152BE3F59}" dt="2024-10-03T16:34:51.636" v="682" actId="571"/>
          <ac:spMkLst>
            <pc:docMk/>
            <pc:sldMk cId="3097439213" sldId="275"/>
            <ac:spMk id="9" creationId="{AAFA97D8-17CB-C6D0-0EB7-2F4658A752D1}"/>
          </ac:spMkLst>
        </pc:spChg>
        <pc:spChg chg="add mod">
          <ac:chgData name="Nick Lee" userId="bf25c2b8-3463-452e-9c29-e8df189fbcbc" providerId="ADAL" clId="{D0A600DE-9764-D642-B917-9DE152BE3F59}" dt="2024-10-03T16:35:05.404" v="683" actId="122"/>
          <ac:spMkLst>
            <pc:docMk/>
            <pc:sldMk cId="3097439213" sldId="275"/>
            <ac:spMk id="10" creationId="{F4703F4A-52F0-3C65-02C4-2B6A9DD7CE9F}"/>
          </ac:spMkLst>
        </pc:spChg>
      </pc:sldChg>
      <pc:sldChg chg="addSp delSp modSp new mod">
        <pc:chgData name="Nick Lee" userId="bf25c2b8-3463-452e-9c29-e8df189fbcbc" providerId="ADAL" clId="{D0A600DE-9764-D642-B917-9DE152BE3F59}" dt="2024-10-03T16:43:30.348" v="778" actId="207"/>
        <pc:sldMkLst>
          <pc:docMk/>
          <pc:sldMk cId="589263700" sldId="276"/>
        </pc:sldMkLst>
        <pc:spChg chg="add del mod">
          <ac:chgData name="Nick Lee" userId="bf25c2b8-3463-452e-9c29-e8df189fbcbc" providerId="ADAL" clId="{D0A600DE-9764-D642-B917-9DE152BE3F59}" dt="2024-10-03T16:42:54.531" v="769" actId="478"/>
          <ac:spMkLst>
            <pc:docMk/>
            <pc:sldMk cId="589263700" sldId="276"/>
            <ac:spMk id="5" creationId="{57ADDEF0-7308-71CD-1551-2B2988F26DD3}"/>
          </ac:spMkLst>
        </pc:spChg>
        <pc:spChg chg="add del mod">
          <ac:chgData name="Nick Lee" userId="bf25c2b8-3463-452e-9c29-e8df189fbcbc" providerId="ADAL" clId="{D0A600DE-9764-D642-B917-9DE152BE3F59}" dt="2024-10-03T16:42:56.360" v="770" actId="478"/>
          <ac:spMkLst>
            <pc:docMk/>
            <pc:sldMk cId="589263700" sldId="276"/>
            <ac:spMk id="6" creationId="{8D9A8D5F-08B0-2EDD-D173-BC0051C5C231}"/>
          </ac:spMkLst>
        </pc:spChg>
        <pc:spChg chg="add mod">
          <ac:chgData name="Nick Lee" userId="bf25c2b8-3463-452e-9c29-e8df189fbcbc" providerId="ADAL" clId="{D0A600DE-9764-D642-B917-9DE152BE3F59}" dt="2024-10-03T16:43:30.348" v="778" actId="207"/>
          <ac:spMkLst>
            <pc:docMk/>
            <pc:sldMk cId="589263700" sldId="276"/>
            <ac:spMk id="7" creationId="{2B4A597A-4926-19AE-8C62-4812861245F5}"/>
          </ac:spMkLst>
        </pc:spChg>
        <pc:spChg chg="add del mod">
          <ac:chgData name="Nick Lee" userId="bf25c2b8-3463-452e-9c29-e8df189fbcbc" providerId="ADAL" clId="{D0A600DE-9764-D642-B917-9DE152BE3F59}" dt="2024-10-03T16:41:24.002" v="723" actId="478"/>
          <ac:spMkLst>
            <pc:docMk/>
            <pc:sldMk cId="589263700" sldId="276"/>
            <ac:spMk id="8" creationId="{5752DB3C-317F-D1AD-2CB9-D7A9D44DF16E}"/>
          </ac:spMkLst>
        </pc:spChg>
        <pc:spChg chg="add del mod">
          <ac:chgData name="Nick Lee" userId="bf25c2b8-3463-452e-9c29-e8df189fbcbc" providerId="ADAL" clId="{D0A600DE-9764-D642-B917-9DE152BE3F59}" dt="2024-10-03T16:41:24.002" v="723" actId="478"/>
          <ac:spMkLst>
            <pc:docMk/>
            <pc:sldMk cId="589263700" sldId="276"/>
            <ac:spMk id="9" creationId="{5B9E2CF9-FE56-B2A7-6283-3F1641B5450B}"/>
          </ac:spMkLst>
        </pc:spChg>
        <pc:spChg chg="add del mod">
          <ac:chgData name="Nick Lee" userId="bf25c2b8-3463-452e-9c29-e8df189fbcbc" providerId="ADAL" clId="{D0A600DE-9764-D642-B917-9DE152BE3F59}" dt="2024-10-03T16:41:24.002" v="723" actId="478"/>
          <ac:spMkLst>
            <pc:docMk/>
            <pc:sldMk cId="589263700" sldId="276"/>
            <ac:spMk id="10" creationId="{8483D8B3-35FA-681F-0854-EB0794C296C2}"/>
          </ac:spMkLst>
        </pc:spChg>
        <pc:spChg chg="add mod">
          <ac:chgData name="Nick Lee" userId="bf25c2b8-3463-452e-9c29-e8df189fbcbc" providerId="ADAL" clId="{D0A600DE-9764-D642-B917-9DE152BE3F59}" dt="2024-10-03T16:43:24.763" v="777" actId="1076"/>
          <ac:spMkLst>
            <pc:docMk/>
            <pc:sldMk cId="589263700" sldId="276"/>
            <ac:spMk id="11" creationId="{6C9E2343-9AD4-457F-5F60-8EAEA0EB4E78}"/>
          </ac:spMkLst>
        </pc:spChg>
        <pc:spChg chg="add mod">
          <ac:chgData name="Nick Lee" userId="bf25c2b8-3463-452e-9c29-e8df189fbcbc" providerId="ADAL" clId="{D0A600DE-9764-D642-B917-9DE152BE3F59}" dt="2024-10-03T16:43:24.763" v="777" actId="1076"/>
          <ac:spMkLst>
            <pc:docMk/>
            <pc:sldMk cId="589263700" sldId="276"/>
            <ac:spMk id="12" creationId="{3E8EE8BD-BE28-E21C-A05A-7DC807E3B098}"/>
          </ac:spMkLst>
        </pc:spChg>
        <pc:spChg chg="add mod">
          <ac:chgData name="Nick Lee" userId="bf25c2b8-3463-452e-9c29-e8df189fbcbc" providerId="ADAL" clId="{D0A600DE-9764-D642-B917-9DE152BE3F59}" dt="2024-10-03T16:43:24.763" v="777" actId="1076"/>
          <ac:spMkLst>
            <pc:docMk/>
            <pc:sldMk cId="589263700" sldId="276"/>
            <ac:spMk id="13" creationId="{2584554D-3E69-8FF6-015B-4DD25073E790}"/>
          </ac:spMkLst>
        </pc:spChg>
        <pc:spChg chg="add mod">
          <ac:chgData name="Nick Lee" userId="bf25c2b8-3463-452e-9c29-e8df189fbcbc" providerId="ADAL" clId="{D0A600DE-9764-D642-B917-9DE152BE3F59}" dt="2024-10-03T16:43:30.348" v="778" actId="207"/>
          <ac:spMkLst>
            <pc:docMk/>
            <pc:sldMk cId="589263700" sldId="276"/>
            <ac:spMk id="14" creationId="{E1761887-DF50-81B3-E176-F9D5EABCF2F7}"/>
          </ac:spMkLst>
        </pc:spChg>
        <pc:spChg chg="add mod">
          <ac:chgData name="Nick Lee" userId="bf25c2b8-3463-452e-9c29-e8df189fbcbc" providerId="ADAL" clId="{D0A600DE-9764-D642-B917-9DE152BE3F59}" dt="2024-10-03T16:43:30.348" v="778" actId="207"/>
          <ac:spMkLst>
            <pc:docMk/>
            <pc:sldMk cId="589263700" sldId="276"/>
            <ac:spMk id="15" creationId="{BF39417E-974C-AFF1-5D96-AE4B807BE954}"/>
          </ac:spMkLst>
        </pc:spChg>
      </pc:sldChg>
      <pc:sldChg chg="addSp delSp modSp new mod">
        <pc:chgData name="Nick Lee" userId="bf25c2b8-3463-452e-9c29-e8df189fbcbc" providerId="ADAL" clId="{D0A600DE-9764-D642-B917-9DE152BE3F59}" dt="2024-10-03T16:47:32.278" v="818" actId="1076"/>
        <pc:sldMkLst>
          <pc:docMk/>
          <pc:sldMk cId="757713360" sldId="277"/>
        </pc:sldMkLst>
        <pc:spChg chg="add mod">
          <ac:chgData name="Nick Lee" userId="bf25c2b8-3463-452e-9c29-e8df189fbcbc" providerId="ADAL" clId="{D0A600DE-9764-D642-B917-9DE152BE3F59}" dt="2024-10-03T16:45:06.294" v="797" actId="20577"/>
          <ac:spMkLst>
            <pc:docMk/>
            <pc:sldMk cId="757713360" sldId="277"/>
            <ac:spMk id="3" creationId="{DAD6288C-4F23-E302-13C3-6DD44DDF416D}"/>
          </ac:spMkLst>
        </pc:spChg>
        <pc:spChg chg="add mod">
          <ac:chgData name="Nick Lee" userId="bf25c2b8-3463-452e-9c29-e8df189fbcbc" providerId="ADAL" clId="{D0A600DE-9764-D642-B917-9DE152BE3F59}" dt="2024-10-03T16:46:25.706" v="808" actId="171"/>
          <ac:spMkLst>
            <pc:docMk/>
            <pc:sldMk cId="757713360" sldId="277"/>
            <ac:spMk id="6" creationId="{5A1339B1-3009-5626-E454-B2A40EFA883E}"/>
          </ac:spMkLst>
        </pc:spChg>
        <pc:spChg chg="add mod">
          <ac:chgData name="Nick Lee" userId="bf25c2b8-3463-452e-9c29-e8df189fbcbc" providerId="ADAL" clId="{D0A600DE-9764-D642-B917-9DE152BE3F59}" dt="2024-10-03T16:47:32.278" v="818" actId="1076"/>
          <ac:spMkLst>
            <pc:docMk/>
            <pc:sldMk cId="757713360" sldId="277"/>
            <ac:spMk id="9" creationId="{2F00F816-5862-42A8-8E1C-C0729DEEA4DD}"/>
          </ac:spMkLst>
        </pc:spChg>
        <pc:picChg chg="add mod">
          <ac:chgData name="Nick Lee" userId="bf25c2b8-3463-452e-9c29-e8df189fbcbc" providerId="ADAL" clId="{D0A600DE-9764-D642-B917-9DE152BE3F59}" dt="2024-10-03T16:45:18.054" v="798"/>
          <ac:picMkLst>
            <pc:docMk/>
            <pc:sldMk cId="757713360" sldId="277"/>
            <ac:picMk id="4" creationId="{C4F83FFA-DB8C-4D59-8E0C-676116C14830}"/>
          </ac:picMkLst>
        </pc:picChg>
        <pc:picChg chg="add del mod">
          <ac:chgData name="Nick Lee" userId="bf25c2b8-3463-452e-9c29-e8df189fbcbc" providerId="ADAL" clId="{D0A600DE-9764-D642-B917-9DE152BE3F59}" dt="2024-10-03T16:46:27.565" v="809" actId="478"/>
          <ac:picMkLst>
            <pc:docMk/>
            <pc:sldMk cId="757713360" sldId="277"/>
            <ac:picMk id="5" creationId="{B2751C5E-29DB-F0FB-4436-BD77036B1A4F}"/>
          </ac:picMkLst>
        </pc:picChg>
        <pc:picChg chg="add mod">
          <ac:chgData name="Nick Lee" userId="bf25c2b8-3463-452e-9c29-e8df189fbcbc" providerId="ADAL" clId="{D0A600DE-9764-D642-B917-9DE152BE3F59}" dt="2024-10-03T16:46:51.071" v="810"/>
          <ac:picMkLst>
            <pc:docMk/>
            <pc:sldMk cId="757713360" sldId="277"/>
            <ac:picMk id="7" creationId="{4EB96332-4432-3BC4-C0EA-90119FB7DB2F}"/>
          </ac:picMkLst>
        </pc:picChg>
        <pc:picChg chg="add mod">
          <ac:chgData name="Nick Lee" userId="bf25c2b8-3463-452e-9c29-e8df189fbcbc" providerId="ADAL" clId="{D0A600DE-9764-D642-B917-9DE152BE3F59}" dt="2024-10-03T16:46:51.071" v="810"/>
          <ac:picMkLst>
            <pc:docMk/>
            <pc:sldMk cId="757713360" sldId="277"/>
            <ac:picMk id="8" creationId="{FDC2124C-29DF-4933-24DD-32E246989D8F}"/>
          </ac:picMkLst>
        </pc:picChg>
      </pc:sldChg>
      <pc:sldChg chg="addSp delSp modSp new mod">
        <pc:chgData name="Nick Lee" userId="bf25c2b8-3463-452e-9c29-e8df189fbcbc" providerId="ADAL" clId="{D0A600DE-9764-D642-B917-9DE152BE3F59}" dt="2024-10-03T16:53:26.698" v="891" actId="2085"/>
        <pc:sldMkLst>
          <pc:docMk/>
          <pc:sldMk cId="2383279618" sldId="278"/>
        </pc:sldMkLst>
        <pc:spChg chg="add mod">
          <ac:chgData name="Nick Lee" userId="bf25c2b8-3463-452e-9c29-e8df189fbcbc" providerId="ADAL" clId="{D0A600DE-9764-D642-B917-9DE152BE3F59}" dt="2024-10-03T16:53:26.698" v="891" actId="2085"/>
          <ac:spMkLst>
            <pc:docMk/>
            <pc:sldMk cId="2383279618" sldId="278"/>
            <ac:spMk id="5" creationId="{B8ACCE48-24EA-D8EE-6352-AFC4E21E82E1}"/>
          </ac:spMkLst>
        </pc:spChg>
        <pc:spChg chg="add mod">
          <ac:chgData name="Nick Lee" userId="bf25c2b8-3463-452e-9c29-e8df189fbcbc" providerId="ADAL" clId="{D0A600DE-9764-D642-B917-9DE152BE3F59}" dt="2024-10-03T16:51:54.562" v="879" actId="197"/>
          <ac:spMkLst>
            <pc:docMk/>
            <pc:sldMk cId="2383279618" sldId="278"/>
            <ac:spMk id="6" creationId="{B1358EEC-98E9-83FF-F98B-A3E762D5A36C}"/>
          </ac:spMkLst>
        </pc:spChg>
        <pc:spChg chg="add mod">
          <ac:chgData name="Nick Lee" userId="bf25c2b8-3463-452e-9c29-e8df189fbcbc" providerId="ADAL" clId="{D0A600DE-9764-D642-B917-9DE152BE3F59}" dt="2024-10-03T16:52:13.032" v="881" actId="14100"/>
          <ac:spMkLst>
            <pc:docMk/>
            <pc:sldMk cId="2383279618" sldId="278"/>
            <ac:spMk id="7" creationId="{A18F382D-A2BD-33C2-37DF-9CAA3FFBDF9B}"/>
          </ac:spMkLst>
        </pc:spChg>
        <pc:spChg chg="add mod">
          <ac:chgData name="Nick Lee" userId="bf25c2b8-3463-452e-9c29-e8df189fbcbc" providerId="ADAL" clId="{D0A600DE-9764-D642-B917-9DE152BE3F59}" dt="2024-10-03T16:52:15.560" v="882" actId="14100"/>
          <ac:spMkLst>
            <pc:docMk/>
            <pc:sldMk cId="2383279618" sldId="278"/>
            <ac:spMk id="8" creationId="{BC43FE51-8FE3-B1EA-6D00-8F13C79A79AC}"/>
          </ac:spMkLst>
        </pc:spChg>
        <pc:spChg chg="add mod">
          <ac:chgData name="Nick Lee" userId="bf25c2b8-3463-452e-9c29-e8df189fbcbc" providerId="ADAL" clId="{D0A600DE-9764-D642-B917-9DE152BE3F59}" dt="2024-10-03T16:52:04.428" v="880" actId="1076"/>
          <ac:spMkLst>
            <pc:docMk/>
            <pc:sldMk cId="2383279618" sldId="278"/>
            <ac:spMk id="9" creationId="{6EFBABE5-31B5-D65F-5460-7F1CE6B2D675}"/>
          </ac:spMkLst>
        </pc:spChg>
        <pc:picChg chg="add mod">
          <ac:chgData name="Nick Lee" userId="bf25c2b8-3463-452e-9c29-e8df189fbcbc" providerId="ADAL" clId="{D0A600DE-9764-D642-B917-9DE152BE3F59}" dt="2024-10-03T16:50:54.886" v="876" actId="166"/>
          <ac:picMkLst>
            <pc:docMk/>
            <pc:sldMk cId="2383279618" sldId="278"/>
            <ac:picMk id="3" creationId="{143842C5-DDDF-62AC-FF63-B243B795E1F1}"/>
          </ac:picMkLst>
        </pc:picChg>
        <pc:picChg chg="add del mod">
          <ac:chgData name="Nick Lee" userId="bf25c2b8-3463-452e-9c29-e8df189fbcbc" providerId="ADAL" clId="{D0A600DE-9764-D642-B917-9DE152BE3F59}" dt="2024-10-03T16:49:17.159" v="831" actId="478"/>
          <ac:picMkLst>
            <pc:docMk/>
            <pc:sldMk cId="2383279618" sldId="278"/>
            <ac:picMk id="4" creationId="{642F2CF4-2656-9DC9-2FA5-B555EA9F0D4A}"/>
          </ac:picMkLst>
        </pc:picChg>
      </pc:sldChg>
      <pc:sldChg chg="addSp delSp modSp add mod">
        <pc:chgData name="Nick Lee" userId="bf25c2b8-3463-452e-9c29-e8df189fbcbc" providerId="ADAL" clId="{D0A600DE-9764-D642-B917-9DE152BE3F59}" dt="2024-10-03T16:54:50.547" v="902" actId="207"/>
        <pc:sldMkLst>
          <pc:docMk/>
          <pc:sldMk cId="1911360231" sldId="279"/>
        </pc:sldMkLst>
        <pc:spChg chg="mod">
          <ac:chgData name="Nick Lee" userId="bf25c2b8-3463-452e-9c29-e8df189fbcbc" providerId="ADAL" clId="{D0A600DE-9764-D642-B917-9DE152BE3F59}" dt="2024-10-03T16:53:56.233" v="894" actId="171"/>
          <ac:spMkLst>
            <pc:docMk/>
            <pc:sldMk cId="1911360231" sldId="279"/>
            <ac:spMk id="5" creationId="{AD9257B5-7A39-13E7-6683-960AB5EC4B0C}"/>
          </ac:spMkLst>
        </pc:spChg>
        <pc:spChg chg="mod">
          <ac:chgData name="Nick Lee" userId="bf25c2b8-3463-452e-9c29-e8df189fbcbc" providerId="ADAL" clId="{D0A600DE-9764-D642-B917-9DE152BE3F59}" dt="2024-10-03T16:54:21.332" v="898" actId="1076"/>
          <ac:spMkLst>
            <pc:docMk/>
            <pc:sldMk cId="1911360231" sldId="279"/>
            <ac:spMk id="6" creationId="{071B2A75-9BEB-0755-53DE-7F0FE505EDFC}"/>
          </ac:spMkLst>
        </pc:spChg>
        <pc:spChg chg="mod">
          <ac:chgData name="Nick Lee" userId="bf25c2b8-3463-452e-9c29-e8df189fbcbc" providerId="ADAL" clId="{D0A600DE-9764-D642-B917-9DE152BE3F59}" dt="2024-10-03T16:54:50.547" v="902" actId="207"/>
          <ac:spMkLst>
            <pc:docMk/>
            <pc:sldMk cId="1911360231" sldId="279"/>
            <ac:spMk id="7" creationId="{D59D9F26-7D05-61CD-F32B-BF5B533F6EF5}"/>
          </ac:spMkLst>
        </pc:spChg>
        <pc:spChg chg="mod">
          <ac:chgData name="Nick Lee" userId="bf25c2b8-3463-452e-9c29-e8df189fbcbc" providerId="ADAL" clId="{D0A600DE-9764-D642-B917-9DE152BE3F59}" dt="2024-10-03T16:54:47.702" v="901" actId="207"/>
          <ac:spMkLst>
            <pc:docMk/>
            <pc:sldMk cId="1911360231" sldId="279"/>
            <ac:spMk id="8" creationId="{DAA2F28A-4F9C-4B3A-EA8E-08B0AA7D679F}"/>
          </ac:spMkLst>
        </pc:spChg>
        <pc:spChg chg="mod">
          <ac:chgData name="Nick Lee" userId="bf25c2b8-3463-452e-9c29-e8df189fbcbc" providerId="ADAL" clId="{D0A600DE-9764-D642-B917-9DE152BE3F59}" dt="2024-10-03T16:54:42.736" v="900" actId="1076"/>
          <ac:spMkLst>
            <pc:docMk/>
            <pc:sldMk cId="1911360231" sldId="279"/>
            <ac:spMk id="9" creationId="{AE0DD84F-0CE8-F869-AE39-CAC62FFDEBA3}"/>
          </ac:spMkLst>
        </pc:spChg>
        <pc:picChg chg="del">
          <ac:chgData name="Nick Lee" userId="bf25c2b8-3463-452e-9c29-e8df189fbcbc" providerId="ADAL" clId="{D0A600DE-9764-D642-B917-9DE152BE3F59}" dt="2024-10-03T16:52:58.384" v="885" actId="478"/>
          <ac:picMkLst>
            <pc:docMk/>
            <pc:sldMk cId="1911360231" sldId="279"/>
            <ac:picMk id="3" creationId="{F7FC5FB7-5FF8-F706-1710-7E4BA3469492}"/>
          </ac:picMkLst>
        </pc:picChg>
        <pc:picChg chg="add mod">
          <ac:chgData name="Nick Lee" userId="bf25c2b8-3463-452e-9c29-e8df189fbcbc" providerId="ADAL" clId="{D0A600DE-9764-D642-B917-9DE152BE3F59}" dt="2024-10-03T16:53:00.432" v="886"/>
          <ac:picMkLst>
            <pc:docMk/>
            <pc:sldMk cId="1911360231" sldId="279"/>
            <ac:picMk id="4" creationId="{F4824659-6FF5-4F44-EE67-1B9899D6BB87}"/>
          </ac:picMkLst>
        </pc:picChg>
        <pc:picChg chg="add del mod">
          <ac:chgData name="Nick Lee" userId="bf25c2b8-3463-452e-9c29-e8df189fbcbc" providerId="ADAL" clId="{D0A600DE-9764-D642-B917-9DE152BE3F59}" dt="2024-10-03T16:53:58.021" v="895" actId="478"/>
          <ac:picMkLst>
            <pc:docMk/>
            <pc:sldMk cId="1911360231" sldId="279"/>
            <ac:picMk id="10" creationId="{C551F671-CF06-F8E5-8B5F-683997852B7C}"/>
          </ac:picMkLst>
        </pc:picChg>
      </pc:sldChg>
      <pc:sldChg chg="addSp delSp modSp new mod modClrScheme chgLayout">
        <pc:chgData name="Nick Lee" userId="bf25c2b8-3463-452e-9c29-e8df189fbcbc" providerId="ADAL" clId="{D0A600DE-9764-D642-B917-9DE152BE3F59}" dt="2024-10-03T17:25:37.311" v="1122" actId="1037"/>
        <pc:sldMkLst>
          <pc:docMk/>
          <pc:sldMk cId="2497142432" sldId="280"/>
        </pc:sldMkLst>
        <pc:spChg chg="add mod">
          <ac:chgData name="Nick Lee" userId="bf25c2b8-3463-452e-9c29-e8df189fbcbc" providerId="ADAL" clId="{D0A600DE-9764-D642-B917-9DE152BE3F59}" dt="2024-10-03T17:22:13.833" v="1033" actId="1076"/>
          <ac:spMkLst>
            <pc:docMk/>
            <pc:sldMk cId="2497142432" sldId="280"/>
            <ac:spMk id="2" creationId="{FD0ABB96-B84B-13CD-65B8-A07C260081B6}"/>
          </ac:spMkLst>
        </pc:spChg>
        <pc:spChg chg="add mod">
          <ac:chgData name="Nick Lee" userId="bf25c2b8-3463-452e-9c29-e8df189fbcbc" providerId="ADAL" clId="{D0A600DE-9764-D642-B917-9DE152BE3F59}" dt="2024-10-03T17:22:13.833" v="1033" actId="1076"/>
          <ac:spMkLst>
            <pc:docMk/>
            <pc:sldMk cId="2497142432" sldId="280"/>
            <ac:spMk id="3" creationId="{04E6CE56-C152-0DF3-B84F-5C317E91B18B}"/>
          </ac:spMkLst>
        </pc:spChg>
        <pc:spChg chg="add mod">
          <ac:chgData name="Nick Lee" userId="bf25c2b8-3463-452e-9c29-e8df189fbcbc" providerId="ADAL" clId="{D0A600DE-9764-D642-B917-9DE152BE3F59}" dt="2024-10-03T17:22:13.833" v="1033" actId="1076"/>
          <ac:spMkLst>
            <pc:docMk/>
            <pc:sldMk cId="2497142432" sldId="280"/>
            <ac:spMk id="4" creationId="{79EF4E97-FD1B-D590-0132-2C7C683C9D15}"/>
          </ac:spMkLst>
        </pc:spChg>
        <pc:spChg chg="add del">
          <ac:chgData name="Nick Lee" userId="bf25c2b8-3463-452e-9c29-e8df189fbcbc" providerId="ADAL" clId="{D0A600DE-9764-D642-B917-9DE152BE3F59}" dt="2024-10-03T17:08:29.216" v="909" actId="478"/>
          <ac:spMkLst>
            <pc:docMk/>
            <pc:sldMk cId="2497142432" sldId="280"/>
            <ac:spMk id="5" creationId="{72D72363-CDEC-76A5-E984-8FC630050085}"/>
          </ac:spMkLst>
        </pc:spChg>
        <pc:spChg chg="add del mod ord">
          <ac:chgData name="Nick Lee" userId="bf25c2b8-3463-452e-9c29-e8df189fbcbc" providerId="ADAL" clId="{D0A600DE-9764-D642-B917-9DE152BE3F59}" dt="2024-10-03T17:09:29.893" v="980" actId="700"/>
          <ac:spMkLst>
            <pc:docMk/>
            <pc:sldMk cId="2497142432" sldId="280"/>
            <ac:spMk id="6" creationId="{FE3F0F83-9F3C-A86E-7E28-DFF6E6AFCABE}"/>
          </ac:spMkLst>
        </pc:spChg>
        <pc:spChg chg="add mod">
          <ac:chgData name="Nick Lee" userId="bf25c2b8-3463-452e-9c29-e8df189fbcbc" providerId="ADAL" clId="{D0A600DE-9764-D642-B917-9DE152BE3F59}" dt="2024-10-03T17:09:23.679" v="979" actId="171"/>
          <ac:spMkLst>
            <pc:docMk/>
            <pc:sldMk cId="2497142432" sldId="280"/>
            <ac:spMk id="7" creationId="{2375AF65-6174-3957-B506-FB07F80304AD}"/>
          </ac:spMkLst>
        </pc:spChg>
        <pc:spChg chg="add del mod ord">
          <ac:chgData name="Nick Lee" userId="bf25c2b8-3463-452e-9c29-e8df189fbcbc" providerId="ADAL" clId="{D0A600DE-9764-D642-B917-9DE152BE3F59}" dt="2024-10-03T17:20:18.929" v="1017" actId="931"/>
          <ac:spMkLst>
            <pc:docMk/>
            <pc:sldMk cId="2497142432" sldId="280"/>
            <ac:spMk id="8" creationId="{E9048F34-5CDD-378C-AF8E-AA44816D1935}"/>
          </ac:spMkLst>
        </pc:spChg>
        <pc:spChg chg="add mod">
          <ac:chgData name="Nick Lee" userId="bf25c2b8-3463-452e-9c29-e8df189fbcbc" providerId="ADAL" clId="{D0A600DE-9764-D642-B917-9DE152BE3F59}" dt="2024-10-03T17:25:37.311" v="1122" actId="1037"/>
          <ac:spMkLst>
            <pc:docMk/>
            <pc:sldMk cId="2497142432" sldId="280"/>
            <ac:spMk id="21" creationId="{C7462EB6-366E-4289-6DE3-BFEF4F6629DD}"/>
          </ac:spMkLst>
        </pc:spChg>
        <pc:spChg chg="add mod">
          <ac:chgData name="Nick Lee" userId="bf25c2b8-3463-452e-9c29-e8df189fbcbc" providerId="ADAL" clId="{D0A600DE-9764-D642-B917-9DE152BE3F59}" dt="2024-10-03T17:25:37.311" v="1122" actId="1037"/>
          <ac:spMkLst>
            <pc:docMk/>
            <pc:sldMk cId="2497142432" sldId="280"/>
            <ac:spMk id="22" creationId="{D3B13DD1-69B0-A147-4A60-502032B2A4CC}"/>
          </ac:spMkLst>
        </pc:spChg>
        <pc:spChg chg="add mod">
          <ac:chgData name="Nick Lee" userId="bf25c2b8-3463-452e-9c29-e8df189fbcbc" providerId="ADAL" clId="{D0A600DE-9764-D642-B917-9DE152BE3F59}" dt="2024-10-03T17:25:37.311" v="1122" actId="1037"/>
          <ac:spMkLst>
            <pc:docMk/>
            <pc:sldMk cId="2497142432" sldId="280"/>
            <ac:spMk id="23" creationId="{9574A336-353E-5DB5-0D52-B277CF99E63D}"/>
          </ac:spMkLst>
        </pc:spChg>
        <pc:picChg chg="add del mod">
          <ac:chgData name="Nick Lee" userId="bf25c2b8-3463-452e-9c29-e8df189fbcbc" providerId="ADAL" clId="{D0A600DE-9764-D642-B917-9DE152BE3F59}" dt="2024-10-03T17:22:03.773" v="1031" actId="478"/>
          <ac:picMkLst>
            <pc:docMk/>
            <pc:sldMk cId="2497142432" sldId="280"/>
            <ac:picMk id="9" creationId="{EA0FFC50-4CDC-5EEF-CF9D-6BF7A9D436C3}"/>
          </ac:picMkLst>
        </pc:picChg>
        <pc:picChg chg="add mod">
          <ac:chgData name="Nick Lee" userId="bf25c2b8-3463-452e-9c29-e8df189fbcbc" providerId="ADAL" clId="{D0A600DE-9764-D642-B917-9DE152BE3F59}" dt="2024-10-03T17:19:09.259" v="1009" actId="571"/>
          <ac:picMkLst>
            <pc:docMk/>
            <pc:sldMk cId="2497142432" sldId="280"/>
            <ac:picMk id="10" creationId="{C78ABCF7-2D63-A04A-BEC8-9A02842CB8BC}"/>
          </ac:picMkLst>
        </pc:picChg>
        <pc:picChg chg="add del mod">
          <ac:chgData name="Nick Lee" userId="bf25c2b8-3463-452e-9c29-e8df189fbcbc" providerId="ADAL" clId="{D0A600DE-9764-D642-B917-9DE152BE3F59}" dt="2024-10-03T17:22:05.956" v="1032" actId="478"/>
          <ac:picMkLst>
            <pc:docMk/>
            <pc:sldMk cId="2497142432" sldId="280"/>
            <ac:picMk id="11" creationId="{C6092F91-95C0-447C-F7BD-FBB0854187FA}"/>
          </ac:picMkLst>
        </pc:picChg>
        <pc:picChg chg="add del mod">
          <ac:chgData name="Nick Lee" userId="bf25c2b8-3463-452e-9c29-e8df189fbcbc" providerId="ADAL" clId="{D0A600DE-9764-D642-B917-9DE152BE3F59}" dt="2024-10-03T17:21:57.526" v="1027" actId="478"/>
          <ac:picMkLst>
            <pc:docMk/>
            <pc:sldMk cId="2497142432" sldId="280"/>
            <ac:picMk id="12" creationId="{85628FED-185A-B65F-2EBF-35F0864CD3FA}"/>
          </ac:picMkLst>
        </pc:picChg>
        <pc:picChg chg="add mod">
          <ac:chgData name="Nick Lee" userId="bf25c2b8-3463-452e-9c29-e8df189fbcbc" providerId="ADAL" clId="{D0A600DE-9764-D642-B917-9DE152BE3F59}" dt="2024-10-03T17:20:07.230" v="1015" actId="931"/>
          <ac:picMkLst>
            <pc:docMk/>
            <pc:sldMk cId="2497142432" sldId="280"/>
            <ac:picMk id="14" creationId="{58086418-5A8A-B296-5DE7-27E75F55BA25}"/>
          </ac:picMkLst>
        </pc:picChg>
        <pc:picChg chg="add mod">
          <ac:chgData name="Nick Lee" userId="bf25c2b8-3463-452e-9c29-e8df189fbcbc" providerId="ADAL" clId="{D0A600DE-9764-D642-B917-9DE152BE3F59}" dt="2024-10-03T17:20:18.929" v="1017" actId="931"/>
          <ac:picMkLst>
            <pc:docMk/>
            <pc:sldMk cId="2497142432" sldId="280"/>
            <ac:picMk id="16" creationId="{2EDAEE52-5328-35F8-926F-AABEE281BFAA}"/>
          </ac:picMkLst>
        </pc:picChg>
        <pc:picChg chg="add del">
          <ac:chgData name="Nick Lee" userId="bf25c2b8-3463-452e-9c29-e8df189fbcbc" providerId="ADAL" clId="{D0A600DE-9764-D642-B917-9DE152BE3F59}" dt="2024-10-03T17:21:22.721" v="1023" actId="478"/>
          <ac:picMkLst>
            <pc:docMk/>
            <pc:sldMk cId="2497142432" sldId="280"/>
            <ac:picMk id="17" creationId="{44E40BC9-C010-34EB-75F4-3DD465B56A46}"/>
          </ac:picMkLst>
        </pc:picChg>
        <pc:picChg chg="add mod">
          <ac:chgData name="Nick Lee" userId="bf25c2b8-3463-452e-9c29-e8df189fbcbc" providerId="ADAL" clId="{D0A600DE-9764-D642-B917-9DE152BE3F59}" dt="2024-10-03T17:23:35.470" v="1047" actId="1076"/>
          <ac:picMkLst>
            <pc:docMk/>
            <pc:sldMk cId="2497142432" sldId="280"/>
            <ac:picMk id="18" creationId="{B92C34F3-F101-2993-56EE-895FB981B388}"/>
          </ac:picMkLst>
        </pc:picChg>
        <pc:picChg chg="add mod">
          <ac:chgData name="Nick Lee" userId="bf25c2b8-3463-452e-9c29-e8df189fbcbc" providerId="ADAL" clId="{D0A600DE-9764-D642-B917-9DE152BE3F59}" dt="2024-10-03T17:25:21.898" v="1094" actId="1035"/>
          <ac:picMkLst>
            <pc:docMk/>
            <pc:sldMk cId="2497142432" sldId="280"/>
            <ac:picMk id="19" creationId="{C6968A6D-DBB8-3263-382E-7F42E4930755}"/>
          </ac:picMkLst>
        </pc:picChg>
        <pc:picChg chg="add del mod">
          <ac:chgData name="Nick Lee" userId="bf25c2b8-3463-452e-9c29-e8df189fbcbc" providerId="ADAL" clId="{D0A600DE-9764-D642-B917-9DE152BE3F59}" dt="2024-10-03T17:25:29.074" v="1114" actId="1035"/>
          <ac:picMkLst>
            <pc:docMk/>
            <pc:sldMk cId="2497142432" sldId="280"/>
            <ac:picMk id="20" creationId="{9FAD906E-F03B-EABE-9A89-6B0924651EA7}"/>
          </ac:picMkLst>
        </pc:picChg>
      </pc:sldChg>
      <pc:sldMasterChg chg="addSldLayout modSldLayout sldLayoutOrd">
        <pc:chgData name="Nick Lee" userId="bf25c2b8-3463-452e-9c29-e8df189fbcbc" providerId="ADAL" clId="{D0A600DE-9764-D642-B917-9DE152BE3F59}" dt="2024-10-03T17:05:17.469" v="903" actId="478"/>
        <pc:sldMasterMkLst>
          <pc:docMk/>
          <pc:sldMasterMk cId="292843777" sldId="2147483650"/>
        </pc:sldMasterMkLst>
        <pc:sldLayoutChg chg="ord">
          <pc:chgData name="Nick Lee" userId="bf25c2b8-3463-452e-9c29-e8df189fbcbc" providerId="ADAL" clId="{D0A600DE-9764-D642-B917-9DE152BE3F59}" dt="2024-10-03T16:36:55.005" v="685" actId="20578"/>
          <pc:sldLayoutMkLst>
            <pc:docMk/>
            <pc:sldMasterMk cId="292843777" sldId="2147483650"/>
            <pc:sldLayoutMk cId="1191699195" sldId="2147483667"/>
          </pc:sldLayoutMkLst>
        </pc:sldLayoutChg>
        <pc:sldLayoutChg chg="addSp delSp mod">
          <pc:chgData name="Nick Lee" userId="bf25c2b8-3463-452e-9c29-e8df189fbcbc" providerId="ADAL" clId="{D0A600DE-9764-D642-B917-9DE152BE3F59}" dt="2024-10-03T15:39:03.085" v="5" actId="478"/>
          <pc:sldLayoutMkLst>
            <pc:docMk/>
            <pc:sldMasterMk cId="292843777" sldId="2147483650"/>
            <pc:sldLayoutMk cId="2843449213" sldId="2147483668"/>
          </pc:sldLayoutMkLst>
          <pc:spChg chg="add del">
            <ac:chgData name="Nick Lee" userId="bf25c2b8-3463-452e-9c29-e8df189fbcbc" providerId="ADAL" clId="{D0A600DE-9764-D642-B917-9DE152BE3F59}" dt="2024-10-03T15:39:03.085" v="5" actId="478"/>
            <ac:spMkLst>
              <pc:docMk/>
              <pc:sldMasterMk cId="292843777" sldId="2147483650"/>
              <pc:sldLayoutMk cId="2843449213" sldId="2147483668"/>
              <ac:spMk id="2" creationId="{6550DEBE-0385-D4A1-422D-FBB82D16FDF7}"/>
            </ac:spMkLst>
          </pc:spChg>
        </pc:sldLayoutChg>
        <pc:sldLayoutChg chg="addSp delSp modSp add mod ord modTransition">
          <pc:chgData name="Nick Lee" userId="bf25c2b8-3463-452e-9c29-e8df189fbcbc" providerId="ADAL" clId="{D0A600DE-9764-D642-B917-9DE152BE3F59}" dt="2024-10-03T16:37:05.040" v="686" actId="20578"/>
          <pc:sldLayoutMkLst>
            <pc:docMk/>
            <pc:sldMasterMk cId="292843777" sldId="2147483650"/>
            <pc:sldLayoutMk cId="3231462640" sldId="2147483668"/>
          </pc:sldLayoutMkLst>
          <pc:spChg chg="add del">
            <ac:chgData name="Nick Lee" userId="bf25c2b8-3463-452e-9c29-e8df189fbcbc" providerId="ADAL" clId="{D0A600DE-9764-D642-B917-9DE152BE3F59}" dt="2024-10-03T15:39:52.695" v="8" actId="11529"/>
            <ac:spMkLst>
              <pc:docMk/>
              <pc:sldMasterMk cId="292843777" sldId="2147483650"/>
              <pc:sldLayoutMk cId="3231462640" sldId="2147483668"/>
              <ac:spMk id="2" creationId="{2B7FE984-31FB-9A24-AB1B-A519AEE33E6E}"/>
            </ac:spMkLst>
          </pc:spChg>
          <pc:spChg chg="del">
            <ac:chgData name="Nick Lee" userId="bf25c2b8-3463-452e-9c29-e8df189fbcbc" providerId="ADAL" clId="{D0A600DE-9764-D642-B917-9DE152BE3F59}" dt="2024-10-03T15:40:35.968" v="41" actId="478"/>
            <ac:spMkLst>
              <pc:docMk/>
              <pc:sldMasterMk cId="292843777" sldId="2147483650"/>
              <pc:sldLayoutMk cId="3231462640" sldId="2147483668"/>
              <ac:spMk id="3" creationId="{5E8C13FE-80F2-D0EE-4264-000CA0EA42AA}"/>
            </ac:spMkLst>
          </pc:spChg>
          <pc:spChg chg="del mod">
            <ac:chgData name="Nick Lee" userId="bf25c2b8-3463-452e-9c29-e8df189fbcbc" providerId="ADAL" clId="{D0A600DE-9764-D642-B917-9DE152BE3F59}" dt="2024-10-03T15:40:38.972" v="43" actId="478"/>
            <ac:spMkLst>
              <pc:docMk/>
              <pc:sldMasterMk cId="292843777" sldId="2147483650"/>
              <pc:sldLayoutMk cId="3231462640" sldId="2147483668"/>
              <ac:spMk id="4" creationId="{FF8FB3E6-51B7-757F-7904-206FB245845D}"/>
            </ac:spMkLst>
          </pc:spChg>
          <pc:spChg chg="add mod">
            <ac:chgData name="Nick Lee" userId="bf25c2b8-3463-452e-9c29-e8df189fbcbc" providerId="ADAL" clId="{D0A600DE-9764-D642-B917-9DE152BE3F59}" dt="2024-10-03T15:40:54.957" v="45" actId="207"/>
            <ac:spMkLst>
              <pc:docMk/>
              <pc:sldMasterMk cId="292843777" sldId="2147483650"/>
              <pc:sldLayoutMk cId="3231462640" sldId="2147483668"/>
              <ac:spMk id="5" creationId="{818CD688-96F5-009C-7A26-A705B99A981C}"/>
            </ac:spMkLst>
          </pc:spChg>
        </pc:sldLayoutChg>
        <pc:sldLayoutChg chg="modSp add mod ord modTransition">
          <pc:chgData name="Nick Lee" userId="bf25c2b8-3463-452e-9c29-e8df189fbcbc" providerId="ADAL" clId="{D0A600DE-9764-D642-B917-9DE152BE3F59}" dt="2024-10-03T16:37:14.280" v="687" actId="20578"/>
          <pc:sldLayoutMkLst>
            <pc:docMk/>
            <pc:sldMasterMk cId="292843777" sldId="2147483650"/>
            <pc:sldLayoutMk cId="652624053" sldId="2147483669"/>
          </pc:sldLayoutMkLst>
          <pc:spChg chg="mod">
            <ac:chgData name="Nick Lee" userId="bf25c2b8-3463-452e-9c29-e8df189fbcbc" providerId="ADAL" clId="{D0A600DE-9764-D642-B917-9DE152BE3F59}" dt="2024-10-03T16:00:52.503" v="342" actId="1076"/>
            <ac:spMkLst>
              <pc:docMk/>
              <pc:sldMasterMk cId="292843777" sldId="2147483650"/>
              <pc:sldLayoutMk cId="652624053" sldId="2147483669"/>
              <ac:spMk id="5" creationId="{818CD688-96F5-009C-7A26-A705B99A981C}"/>
            </ac:spMkLst>
          </pc:spChg>
        </pc:sldLayoutChg>
        <pc:sldLayoutChg chg="addSp delSp modSp add mod ord modTransition">
          <pc:chgData name="Nick Lee" userId="bf25c2b8-3463-452e-9c29-e8df189fbcbc" providerId="ADAL" clId="{D0A600DE-9764-D642-B917-9DE152BE3F59}" dt="2024-10-03T16:37:29.745" v="688" actId="20578"/>
          <pc:sldLayoutMkLst>
            <pc:docMk/>
            <pc:sldMasterMk cId="292843777" sldId="2147483650"/>
            <pc:sldLayoutMk cId="1058644207" sldId="2147483670"/>
          </pc:sldLayoutMkLst>
          <pc:spChg chg="add del">
            <ac:chgData name="Nick Lee" userId="bf25c2b8-3463-452e-9c29-e8df189fbcbc" providerId="ADAL" clId="{D0A600DE-9764-D642-B917-9DE152BE3F59}" dt="2024-10-03T16:13:27.212" v="469" actId="11529"/>
            <ac:spMkLst>
              <pc:docMk/>
              <pc:sldMasterMk cId="292843777" sldId="2147483650"/>
              <pc:sldLayoutMk cId="1058644207" sldId="2147483670"/>
              <ac:spMk id="2" creationId="{23EB5BFA-69C0-E525-687E-7CD9966A9C7B}"/>
            </ac:spMkLst>
          </pc:spChg>
          <pc:spChg chg="add del mod">
            <ac:chgData name="Nick Lee" userId="bf25c2b8-3463-452e-9c29-e8df189fbcbc" providerId="ADAL" clId="{D0A600DE-9764-D642-B917-9DE152BE3F59}" dt="2024-10-03T16:14:18.121" v="514" actId="478"/>
            <ac:spMkLst>
              <pc:docMk/>
              <pc:sldMasterMk cId="292843777" sldId="2147483650"/>
              <pc:sldLayoutMk cId="1058644207" sldId="2147483670"/>
              <ac:spMk id="3" creationId="{48901B01-ADFF-DA5F-78E6-C9E6967C595D}"/>
            </ac:spMkLst>
          </pc:spChg>
          <pc:spChg chg="add del mod">
            <ac:chgData name="Nick Lee" userId="bf25c2b8-3463-452e-9c29-e8df189fbcbc" providerId="ADAL" clId="{D0A600DE-9764-D642-B917-9DE152BE3F59}" dt="2024-10-03T16:13:51.694" v="471" actId="478"/>
            <ac:spMkLst>
              <pc:docMk/>
              <pc:sldMasterMk cId="292843777" sldId="2147483650"/>
              <pc:sldLayoutMk cId="1058644207" sldId="2147483670"/>
              <ac:spMk id="4" creationId="{87C8CB9E-324E-FB6D-3275-62397EF7EB51}"/>
            </ac:spMkLst>
          </pc:spChg>
          <pc:spChg chg="add del">
            <ac:chgData name="Nick Lee" userId="bf25c2b8-3463-452e-9c29-e8df189fbcbc" providerId="ADAL" clId="{D0A600DE-9764-D642-B917-9DE152BE3F59}" dt="2024-10-03T16:13:46.105" v="470" actId="11529"/>
            <ac:spMkLst>
              <pc:docMk/>
              <pc:sldMasterMk cId="292843777" sldId="2147483650"/>
              <pc:sldLayoutMk cId="1058644207" sldId="2147483670"/>
              <ac:spMk id="5" creationId="{EFE8656D-4016-3ADB-447A-352E8C84B5F2}"/>
            </ac:spMkLst>
          </pc:spChg>
          <pc:spChg chg="add del mod">
            <ac:chgData name="Nick Lee" userId="bf25c2b8-3463-452e-9c29-e8df189fbcbc" providerId="ADAL" clId="{D0A600DE-9764-D642-B917-9DE152BE3F59}" dt="2024-10-03T16:14:24.226" v="515" actId="21"/>
            <ac:spMkLst>
              <pc:docMk/>
              <pc:sldMasterMk cId="292843777" sldId="2147483650"/>
              <pc:sldLayoutMk cId="1058644207" sldId="2147483670"/>
              <ac:spMk id="6" creationId="{2E57154A-75B8-3694-FDC2-D5C8581E8C8D}"/>
            </ac:spMkLst>
          </pc:spChg>
        </pc:sldLayoutChg>
        <pc:sldLayoutChg chg="addSp delSp modSp add mod ord modTransition">
          <pc:chgData name="Nick Lee" userId="bf25c2b8-3463-452e-9c29-e8df189fbcbc" providerId="ADAL" clId="{D0A600DE-9764-D642-B917-9DE152BE3F59}" dt="2024-10-03T16:37:50.242" v="689" actId="20578"/>
          <pc:sldLayoutMkLst>
            <pc:docMk/>
            <pc:sldMasterMk cId="292843777" sldId="2147483650"/>
            <pc:sldLayoutMk cId="362659703" sldId="2147483671"/>
          </pc:sldLayoutMkLst>
          <pc:spChg chg="add mod">
            <ac:chgData name="Nick Lee" userId="bf25c2b8-3463-452e-9c29-e8df189fbcbc" providerId="ADAL" clId="{D0A600DE-9764-D642-B917-9DE152BE3F59}" dt="2024-10-03T16:15:03.523" v="528" actId="1076"/>
            <ac:spMkLst>
              <pc:docMk/>
              <pc:sldMasterMk cId="292843777" sldId="2147483650"/>
              <pc:sldLayoutMk cId="362659703" sldId="2147483671"/>
              <ac:spMk id="2" creationId="{5FF7BB86-FB28-A324-A152-096CF4C2F3AA}"/>
            </ac:spMkLst>
          </pc:spChg>
          <pc:spChg chg="del">
            <ac:chgData name="Nick Lee" userId="bf25c2b8-3463-452e-9c29-e8df189fbcbc" providerId="ADAL" clId="{D0A600DE-9764-D642-B917-9DE152BE3F59}" dt="2024-10-03T16:14:32.860" v="518" actId="478"/>
            <ac:spMkLst>
              <pc:docMk/>
              <pc:sldMasterMk cId="292843777" sldId="2147483650"/>
              <pc:sldLayoutMk cId="362659703" sldId="2147483671"/>
              <ac:spMk id="3" creationId="{48901B01-ADFF-DA5F-78E6-C9E6967C595D}"/>
            </ac:spMkLst>
          </pc:spChg>
          <pc:spChg chg="add mod">
            <ac:chgData name="Nick Lee" userId="bf25c2b8-3463-452e-9c29-e8df189fbcbc" providerId="ADAL" clId="{D0A600DE-9764-D642-B917-9DE152BE3F59}" dt="2024-10-03T16:15:03.523" v="528" actId="1076"/>
            <ac:spMkLst>
              <pc:docMk/>
              <pc:sldMasterMk cId="292843777" sldId="2147483650"/>
              <pc:sldLayoutMk cId="362659703" sldId="2147483671"/>
              <ac:spMk id="4" creationId="{919CA369-420D-FF02-D3F3-ED3592376678}"/>
            </ac:spMkLst>
          </pc:spChg>
          <pc:spChg chg="add mod">
            <ac:chgData name="Nick Lee" userId="bf25c2b8-3463-452e-9c29-e8df189fbcbc" providerId="ADAL" clId="{D0A600DE-9764-D642-B917-9DE152BE3F59}" dt="2024-10-03T16:15:03.523" v="528" actId="1076"/>
            <ac:spMkLst>
              <pc:docMk/>
              <pc:sldMasterMk cId="292843777" sldId="2147483650"/>
              <pc:sldLayoutMk cId="362659703" sldId="2147483671"/>
              <ac:spMk id="5" creationId="{7B00BE77-5D1A-4C80-AA1D-8A05B301631D}"/>
            </ac:spMkLst>
          </pc:spChg>
          <pc:spChg chg="add mod">
            <ac:chgData name="Nick Lee" userId="bf25c2b8-3463-452e-9c29-e8df189fbcbc" providerId="ADAL" clId="{D0A600DE-9764-D642-B917-9DE152BE3F59}" dt="2024-10-03T16:14:45.922" v="524" actId="571"/>
            <ac:spMkLst>
              <pc:docMk/>
              <pc:sldMasterMk cId="292843777" sldId="2147483650"/>
              <pc:sldLayoutMk cId="362659703" sldId="2147483671"/>
              <ac:spMk id="6" creationId="{0A0B9880-AB23-AF17-4DD6-A83763749BEE}"/>
            </ac:spMkLst>
          </pc:spChg>
          <pc:spChg chg="add mod">
            <ac:chgData name="Nick Lee" userId="bf25c2b8-3463-452e-9c29-e8df189fbcbc" providerId="ADAL" clId="{D0A600DE-9764-D642-B917-9DE152BE3F59}" dt="2024-10-03T16:15:03.523" v="528" actId="1076"/>
            <ac:spMkLst>
              <pc:docMk/>
              <pc:sldMasterMk cId="292843777" sldId="2147483650"/>
              <pc:sldLayoutMk cId="362659703" sldId="2147483671"/>
              <ac:spMk id="7" creationId="{4F389913-593C-DE02-51B2-7AAA6177D4CB}"/>
            </ac:spMkLst>
          </pc:spChg>
        </pc:sldLayoutChg>
        <pc:sldLayoutChg chg="modSp add mod ord modTransition">
          <pc:chgData name="Nick Lee" userId="bf25c2b8-3463-452e-9c29-e8df189fbcbc" providerId="ADAL" clId="{D0A600DE-9764-D642-B917-9DE152BE3F59}" dt="2024-10-03T16:38:12.579" v="690" actId="20578"/>
          <pc:sldLayoutMkLst>
            <pc:docMk/>
            <pc:sldMasterMk cId="292843777" sldId="2147483650"/>
            <pc:sldLayoutMk cId="270782590" sldId="2147483672"/>
          </pc:sldLayoutMkLst>
          <pc:spChg chg="mod">
            <ac:chgData name="Nick Lee" userId="bf25c2b8-3463-452e-9c29-e8df189fbcbc" providerId="ADAL" clId="{D0A600DE-9764-D642-B917-9DE152BE3F59}" dt="2024-10-03T16:27:53.331" v="648" actId="1076"/>
            <ac:spMkLst>
              <pc:docMk/>
              <pc:sldMasterMk cId="292843777" sldId="2147483650"/>
              <pc:sldLayoutMk cId="270782590" sldId="2147483672"/>
              <ac:spMk id="5" creationId="{BA182122-5434-D144-029F-72B013994D7B}"/>
            </ac:spMkLst>
          </pc:spChg>
        </pc:sldLayoutChg>
        <pc:sldLayoutChg chg="addSp delSp modSp add mod modTransition">
          <pc:chgData name="Nick Lee" userId="bf25c2b8-3463-452e-9c29-e8df189fbcbc" providerId="ADAL" clId="{D0A600DE-9764-D642-B917-9DE152BE3F59}" dt="2024-10-03T16:38:49.914" v="697" actId="1076"/>
          <pc:sldLayoutMkLst>
            <pc:docMk/>
            <pc:sldMasterMk cId="292843777" sldId="2147483650"/>
            <pc:sldLayoutMk cId="2488064204" sldId="2147483673"/>
          </pc:sldLayoutMkLst>
          <pc:spChg chg="add mod">
            <ac:chgData name="Nick Lee" userId="bf25c2b8-3463-452e-9c29-e8df189fbcbc" providerId="ADAL" clId="{D0A600DE-9764-D642-B917-9DE152BE3F59}" dt="2024-10-03T16:38:44.981" v="695" actId="1076"/>
            <ac:spMkLst>
              <pc:docMk/>
              <pc:sldMasterMk cId="292843777" sldId="2147483650"/>
              <pc:sldLayoutMk cId="2488064204" sldId="2147483673"/>
              <ac:spMk id="2" creationId="{C054766E-7CCF-4D15-0D71-F07625C207D6}"/>
            </ac:spMkLst>
          </pc:spChg>
          <pc:spChg chg="add mod">
            <ac:chgData name="Nick Lee" userId="bf25c2b8-3463-452e-9c29-e8df189fbcbc" providerId="ADAL" clId="{D0A600DE-9764-D642-B917-9DE152BE3F59}" dt="2024-10-03T16:38:49.914" v="697" actId="1076"/>
            <ac:spMkLst>
              <pc:docMk/>
              <pc:sldMasterMk cId="292843777" sldId="2147483650"/>
              <pc:sldLayoutMk cId="2488064204" sldId="2147483673"/>
              <ac:spMk id="3" creationId="{1DE2756B-F0EF-F76F-337E-7CBECA0BAE00}"/>
            </ac:spMkLst>
          </pc:spChg>
          <pc:spChg chg="mod">
            <ac:chgData name="Nick Lee" userId="bf25c2b8-3463-452e-9c29-e8df189fbcbc" providerId="ADAL" clId="{D0A600DE-9764-D642-B917-9DE152BE3F59}" dt="2024-10-03T16:38:36.812" v="693" actId="14100"/>
            <ac:spMkLst>
              <pc:docMk/>
              <pc:sldMasterMk cId="292843777" sldId="2147483650"/>
              <pc:sldLayoutMk cId="2488064204" sldId="2147483673"/>
              <ac:spMk id="5" creationId="{BA182122-5434-D144-029F-72B013994D7B}"/>
            </ac:spMkLst>
          </pc:spChg>
          <pc:spChg chg="del">
            <ac:chgData name="Nick Lee" userId="bf25c2b8-3463-452e-9c29-e8df189fbcbc" providerId="ADAL" clId="{D0A600DE-9764-D642-B917-9DE152BE3F59}" dt="2024-10-03T16:38:28.678" v="691" actId="478"/>
            <ac:spMkLst>
              <pc:docMk/>
              <pc:sldMasterMk cId="292843777" sldId="2147483650"/>
              <pc:sldLayoutMk cId="2488064204" sldId="2147483673"/>
              <ac:spMk id="6" creationId="{763A4B05-D22D-BE79-8334-7590F29B37EE}"/>
            </ac:spMkLst>
          </pc:spChg>
        </pc:sldLayoutChg>
        <pc:sldLayoutChg chg="delSp mod">
          <pc:chgData name="Nick Lee" userId="bf25c2b8-3463-452e-9c29-e8df189fbcbc" providerId="ADAL" clId="{D0A600DE-9764-D642-B917-9DE152BE3F59}" dt="2024-10-03T17:05:17.469" v="903" actId="478"/>
          <pc:sldLayoutMkLst>
            <pc:docMk/>
            <pc:sldMasterMk cId="292843777" sldId="2147483650"/>
            <pc:sldLayoutMk cId="3124118567" sldId="2147483674"/>
          </pc:sldLayoutMkLst>
          <pc:spChg chg="del">
            <ac:chgData name="Nick Lee" userId="bf25c2b8-3463-452e-9c29-e8df189fbcbc" providerId="ADAL" clId="{D0A600DE-9764-D642-B917-9DE152BE3F59}" dt="2024-10-03T17:05:17.469" v="903" actId="478"/>
            <ac:spMkLst>
              <pc:docMk/>
              <pc:sldMasterMk cId="292843777" sldId="2147483650"/>
              <pc:sldLayoutMk cId="3124118567" sldId="2147483674"/>
              <ac:spMk id="2" creationId="{A7CA1945-B2A0-858C-042F-942370F84650}"/>
            </ac:spMkLst>
          </pc:spChg>
        </pc:sldLayoutChg>
      </pc:sldMasterChg>
      <pc:sldMasterChg chg="new del mod addSldLayout delSldLayout">
        <pc:chgData name="Nick Lee" userId="bf25c2b8-3463-452e-9c29-e8df189fbcbc" providerId="ADAL" clId="{D0A600DE-9764-D642-B917-9DE152BE3F59}" dt="2024-10-03T15:38:46.626" v="3" actId="6938"/>
        <pc:sldMasterMkLst>
          <pc:docMk/>
          <pc:sldMasterMk cId="2478722909" sldId="2147483668"/>
        </pc:sldMasterMkLst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947380506" sldId="2147483669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3338993783" sldId="2147483670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1934520649" sldId="2147483671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2052967262" sldId="2147483672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2404050052" sldId="2147483673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359473248" sldId="2147483674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3227116482" sldId="2147483675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3442790984" sldId="2147483676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3379043887" sldId="2147483677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2436305288" sldId="2147483678"/>
          </pc:sldLayoutMkLst>
        </pc:sldLayoutChg>
        <pc:sldLayoutChg chg="new del replId">
          <pc:chgData name="Nick Lee" userId="bf25c2b8-3463-452e-9c29-e8df189fbcbc" providerId="ADAL" clId="{D0A600DE-9764-D642-B917-9DE152BE3F59}" dt="2024-10-03T15:38:46.626" v="3" actId="6938"/>
          <pc:sldLayoutMkLst>
            <pc:docMk/>
            <pc:sldMasterMk cId="2478722909" sldId="2147483668"/>
            <pc:sldLayoutMk cId="219608603" sldId="214748367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rgbClr val="53585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4B5D-AD4D-A96E-67BDC91D9A9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4B5D-AD4D-A96E-67BDC91D9A90}"/>
              </c:ext>
            </c:extLst>
          </c:dPt>
          <c:cat>
            <c:strRef>
              <c:f>Sheet1!$B$1:$C$1</c:f>
              <c:strCache>
                <c:ptCount val="2"/>
                <c:pt idx="0">
                  <c:v>Item 1</c:v>
                </c:pt>
                <c:pt idx="1">
                  <c:v>Item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5D-AD4D-A96E-67BDC91D9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C82-FD41-A02C-E4A3BA4FCCB4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2C82-FD41-A02C-E4A3BA4FCCB4}"/>
              </c:ext>
            </c:extLst>
          </c:dPt>
          <c:cat>
            <c:strRef>
              <c:f>Sheet1!$B$1:$C$1</c:f>
              <c:strCache>
                <c:ptCount val="2"/>
                <c:pt idx="0">
                  <c:v>Item 1</c:v>
                </c:pt>
                <c:pt idx="1">
                  <c:v>Item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82-FD41-A02C-E4A3BA4FC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rgbClr val="53585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6EA1-CE47-837F-06F8ABF6C041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6EA1-CE47-837F-06F8ABF6C041}"/>
              </c:ext>
            </c:extLst>
          </c:dPt>
          <c:cat>
            <c:strRef>
              <c:f>Sheet1!$B$1:$C$1</c:f>
              <c:strCache>
                <c:ptCount val="2"/>
                <c:pt idx="0">
                  <c:v>Item 1</c:v>
                </c:pt>
                <c:pt idx="1">
                  <c:v>Item 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A1-CE47-837F-06F8ABF6C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1F952-B4F2-D941-8B9B-68185DFEA180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BE80B-3615-AB4A-9DA4-F2ACF68D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1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4C58B-EE67-937C-020C-D7E00EC9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4713C7-2B2A-3E2C-7DF8-1051A2D3F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6FAA7F-317B-E60A-635A-B23CA09A8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1B31C-6F56-750A-3C05-B967BEDE1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3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308B8-044E-3A31-05A7-F1A62AB39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D08CA-D8E6-7AE4-725A-ECEAF3AEB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7262B-DEA2-C274-FA1E-8FEA7D6D8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10E42-9F9C-973A-AFC1-3C438EC6E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3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35457-FA35-8578-9687-A28FBB2CB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A4585-D668-6666-4511-376C5AF9F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D76D11-A537-0F5C-8D77-C100CF505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B77CA-32EF-A295-0BC6-C633FBE2B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913D6-7FDB-3E6E-DBC1-0E1FB51A7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83DA72-DD24-CE54-32ED-7A280B901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0F2B49-1F0C-B8F0-6596-F7E58F131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8196C-6D7A-13EA-3594-11A3970D0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97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FC887-E465-B242-6433-EA41A70EC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112DA-D646-815A-CF2B-EF202AEE1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F51C8-4FB9-FBD6-66B5-225C92C66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B7313-C832-8D88-21D1-13AE846E4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47883-6B91-F910-B1C6-D4DA7C0E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989AE5-BB84-A947-1D64-52F3D3CEC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436C2-6BCF-0E50-3FD7-94D1F32C9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5C5D8-29EE-99E0-1C7B-E06291E98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BE80B-3615-AB4A-9DA4-F2ACF68D97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8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rame Photo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sert Picture Here.png">
            <a:extLst>
              <a:ext uri="{FF2B5EF4-FFF2-40B4-BE49-F238E27FC236}">
                <a16:creationId xmlns:a16="http://schemas.microsoft.com/office/drawing/2014/main" id="{CF4C9437-60C6-C92B-49DF-9B085587D5B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5000" y="635000"/>
            <a:ext cx="23114000" cy="124460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274320" tIns="274320" rIns="274320" bIns="2743200" anchor="ctr" anchorCtr="1">
            <a:no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850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Up Bottom Half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FF7BB86-FB28-A324-A152-096CF4C2F3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600" y="6858000"/>
            <a:ext cx="5842000" cy="6223000"/>
          </a:xfr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2514600" anchor="ctr" anchorCtr="0">
            <a:normAutofit/>
          </a:bodyPr>
          <a:lstStyle>
            <a:lvl1pPr>
              <a:defRPr lang="en-US"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 algn="ctr"/>
            <a:r>
              <a:rPr lang="en-US" dirty="0"/>
              <a:t>Click icon to insert image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919CA369-420D-FF02-D3F3-ED359237667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24600" y="6858000"/>
            <a:ext cx="5842000" cy="6223000"/>
          </a:xfr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2514600" anchor="ctr" anchorCtr="0">
            <a:normAutofit/>
          </a:bodyPr>
          <a:lstStyle>
            <a:lvl1pPr>
              <a:defRPr lang="en-US"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 algn="ctr"/>
            <a:r>
              <a:rPr lang="en-US" dirty="0"/>
              <a:t>Click icon to insert image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B00BE77-5D1A-4C80-AA1D-8A05B301631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66600" y="6858000"/>
            <a:ext cx="5842000" cy="6223000"/>
          </a:xfr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2514600" anchor="ctr" anchorCtr="0">
            <a:normAutofit/>
          </a:bodyPr>
          <a:lstStyle>
            <a:lvl1pPr>
              <a:defRPr lang="en-US"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 algn="ctr"/>
            <a:r>
              <a:rPr lang="en-US" dirty="0"/>
              <a:t>Click icon to insert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F389913-593C-DE02-51B2-7AAA6177D4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8008600" y="6858000"/>
            <a:ext cx="5842000" cy="6223000"/>
          </a:xfr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lIns="50800" tIns="50800" rIns="50800" bIns="2514600" anchor="ctr" anchorCtr="0">
            <a:normAutofit/>
          </a:bodyPr>
          <a:lstStyle>
            <a:lvl1pPr>
              <a:defRPr lang="en-US"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 algn="ctr"/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62659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611E5F-ABF7-C91E-DE66-CD52CA11CD00}"/>
              </a:ext>
            </a:extLst>
          </p:cNvPr>
          <p:cNvSpPr/>
          <p:nvPr userDrawn="1"/>
        </p:nvSpPr>
        <p:spPr>
          <a:xfrm>
            <a:off x="635000" y="635000"/>
            <a:ext cx="7696200" cy="1244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182122-5434-D144-029F-72B013994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00" y="635000"/>
            <a:ext cx="7696200" cy="12446000"/>
          </a:xfrm>
          <a:solidFill>
            <a:schemeClr val="tx2">
              <a:lumMod val="20000"/>
              <a:lumOff val="80000"/>
              <a:alpha val="35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2AC691-3B4C-0294-0837-C73BDDCCCE94}"/>
              </a:ext>
            </a:extLst>
          </p:cNvPr>
          <p:cNvCxnSpPr>
            <a:stCxn id="5" idx="3"/>
          </p:cNvCxnSpPr>
          <p:nvPr userDrawn="1"/>
        </p:nvCxnSpPr>
        <p:spPr>
          <a:xfrm>
            <a:off x="8331200" y="6858000"/>
            <a:ext cx="16055975" cy="0"/>
          </a:xfrm>
          <a:prstGeom prst="line">
            <a:avLst/>
          </a:prstGeom>
          <a:ln w="203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30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Up Bottom Half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182122-5434-D144-029F-72B013994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230600" y="6858000"/>
            <a:ext cx="7493000" cy="6223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054766E-7CCF-4D15-0D71-F07625C207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47087" y="6858000"/>
            <a:ext cx="7493000" cy="6223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DE2756B-F0EF-F76F-337E-7CBECA0BAE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3574" y="6858000"/>
            <a:ext cx="7493000" cy="6223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488064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1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 with Shading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D8248F-CB3A-DDDA-478C-921282C4F85A}"/>
              </a:ext>
            </a:extLst>
          </p:cNvPr>
          <p:cNvSpPr/>
          <p:nvPr userDrawn="1"/>
        </p:nvSpPr>
        <p:spPr>
          <a:xfrm>
            <a:off x="635000" y="634999"/>
            <a:ext cx="23114000" cy="12446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sert Picture Here.png">
            <a:extLst>
              <a:ext uri="{FF2B5EF4-FFF2-40B4-BE49-F238E27FC236}">
                <a16:creationId xmlns:a16="http://schemas.microsoft.com/office/drawing/2014/main" id="{CF4C9437-60C6-C92B-49DF-9B085587D5B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5000" y="635000"/>
            <a:ext cx="23114000" cy="12446001"/>
          </a:xfrm>
          <a:prstGeom prst="rect">
            <a:avLst/>
          </a:prstGeom>
          <a:solidFill>
            <a:schemeClr val="tx2">
              <a:lumMod val="20000"/>
              <a:lumOff val="80000"/>
              <a:alpha val="34735"/>
            </a:schemeClr>
          </a:solidFill>
        </p:spPr>
        <p:txBody>
          <a:bodyPr lIns="274320" tIns="274320" rIns="274320" bIns="2743200" anchor="ctr" anchorCtr="1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image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19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 Right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C13FE-80F2-D0EE-4264-000CA0EA42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93588" y="609600"/>
            <a:ext cx="11580812" cy="6248400"/>
          </a:xfrm>
          <a:solidFill>
            <a:schemeClr val="tx2">
              <a:lumMod val="20000"/>
              <a:lumOff val="80000"/>
            </a:schemeClr>
          </a:solidFill>
        </p:spPr>
        <p:txBody>
          <a:bodyPr bIns="16002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F8FB3E6-51B7-757F-7904-206FB24584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8" y="6858000"/>
            <a:ext cx="11580812" cy="6248400"/>
          </a:xfrm>
          <a:solidFill>
            <a:schemeClr val="tx2">
              <a:lumMod val="20000"/>
              <a:lumOff val="80000"/>
            </a:schemeClr>
          </a:solidFill>
        </p:spPr>
        <p:txBody>
          <a:bodyPr bIns="16002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14164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 Vert Left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182122-5434-D144-029F-72B013994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00" y="635000"/>
            <a:ext cx="7696200" cy="12446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63A4B05-D22D-BE79-8334-7590F29B37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31200" y="635000"/>
            <a:ext cx="7696200" cy="12446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175813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 Vert Right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A182122-5434-D144-029F-72B013994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027400" y="635000"/>
            <a:ext cx="7696200" cy="12446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63A4B05-D22D-BE79-8334-7590F29B37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31200" y="635000"/>
            <a:ext cx="7696200" cy="12446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70782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alf Photo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01B01-ADFF-DA5F-78E6-C9E6967C59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00" y="635000"/>
            <a:ext cx="23114000" cy="6223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191699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alf Photo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01B01-ADFF-DA5F-78E6-C9E6967C59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5000" y="6858000"/>
            <a:ext cx="23114000" cy="62230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058644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lf Photo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8CD688-96F5-009C-7A26-A705B99A98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193588" y="609600"/>
            <a:ext cx="11580812" cy="124968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31462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alf Photo"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8CD688-96F5-009C-7A26-A705B99A98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775" y="609600"/>
            <a:ext cx="11580812" cy="12496800"/>
          </a:xfrm>
          <a:solidFill>
            <a:schemeClr val="tx2">
              <a:lumMod val="20000"/>
              <a:lumOff val="80000"/>
            </a:schemeClr>
          </a:solidFill>
        </p:spPr>
        <p:txBody>
          <a:bodyPr bIns="2514600" anchor="ctr" anchorCtr="0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52624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EEC8483-5FE4-37F8-A918-DF8B5F6B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Title Text">
            <a:extLst>
              <a:ext uri="{FF2B5EF4-FFF2-40B4-BE49-F238E27FC236}">
                <a16:creationId xmlns:a16="http://schemas.microsoft.com/office/drawing/2014/main" id="{063ABBCB-0728-5827-27AE-D42D44BD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28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2" r:id="rId5"/>
    <p:sldLayoutId id="2147483667" r:id="rId6"/>
    <p:sldLayoutId id="2147483670" r:id="rId7"/>
    <p:sldLayoutId id="2147483668" r:id="rId8"/>
    <p:sldLayoutId id="2147483669" r:id="rId9"/>
    <p:sldLayoutId id="2147483671" r:id="rId10"/>
    <p:sldLayoutId id="2147483666" r:id="rId11"/>
    <p:sldLayoutId id="2147483673" r:id="rId12"/>
    <p:sldLayoutId id="2147483674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6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9144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8288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27432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3657600" indent="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0AA5F10-2D8C-C1A1-1B2D-BA8C00819AA8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C822D8-9E79-7EE0-9E69-73D4AE5CC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1799" y="11349658"/>
            <a:ext cx="1375742" cy="1375742"/>
          </a:xfrm>
          <a:prstGeom prst="rect">
            <a:avLst/>
          </a:prstGeom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6227BEA7-335C-220F-6AC5-54B5EC09EDB0}"/>
              </a:ext>
            </a:extLst>
          </p:cNvPr>
          <p:cNvSpPr txBox="1">
            <a:spLocks/>
          </p:cNvSpPr>
          <p:nvPr/>
        </p:nvSpPr>
        <p:spPr>
          <a:xfrm>
            <a:off x="2895600" y="4533899"/>
            <a:ext cx="18643600" cy="4648200"/>
          </a:xfrm>
          <a:prstGeom prst="rect">
            <a:avLst/>
          </a:prstGeom>
        </p:spPr>
        <p:txBody>
          <a:bodyPr anchor="ctr"/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cap="all" dirty="0"/>
              <a:t>Insert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33ABBF-597C-A6CE-2DDF-6DDB487520EE}"/>
              </a:ext>
            </a:extLst>
          </p:cNvPr>
          <p:cNvSpPr txBox="1"/>
          <p:nvPr/>
        </p:nvSpPr>
        <p:spPr>
          <a:xfrm>
            <a:off x="898251" y="943941"/>
            <a:ext cx="1997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latin typeface="Helvetica" pitchFamily="2" charset="0"/>
              </a:rPr>
              <a:t>Every Home</a:t>
            </a:r>
          </a:p>
        </p:txBody>
      </p:sp>
    </p:spTree>
    <p:extLst>
      <p:ext uri="{BB962C8B-B14F-4D97-AF65-F5344CB8AC3E}">
        <p14:creationId xmlns:p14="http://schemas.microsoft.com/office/powerpoint/2010/main" val="394777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4017113-29B8-218A-2CD9-C28C35099F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7322FF-A34E-50CF-2345-A40217CD3E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B22D6-1B83-4286-AF1F-DF3940677974}"/>
              </a:ext>
            </a:extLst>
          </p:cNvPr>
          <p:cNvSpPr txBox="1"/>
          <p:nvPr/>
        </p:nvSpPr>
        <p:spPr>
          <a:xfrm>
            <a:off x="1739900" y="6858000"/>
            <a:ext cx="9055100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F0A64-74CF-77D5-4E4D-C0467711C6D6}"/>
              </a:ext>
            </a:extLst>
          </p:cNvPr>
          <p:cNvSpPr txBox="1"/>
          <p:nvPr/>
        </p:nvSpPr>
        <p:spPr>
          <a:xfrm>
            <a:off x="1739900" y="2629299"/>
            <a:ext cx="90551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Title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41CE73-C428-98CA-8770-2E21EECE5BD0}"/>
              </a:ext>
            </a:extLst>
          </p:cNvPr>
          <p:cNvSpPr/>
          <p:nvPr/>
        </p:nvSpPr>
        <p:spPr>
          <a:xfrm>
            <a:off x="1739900" y="5958202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42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6ED2FD-37A6-D347-37D5-E6D5FB4875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71466-79E8-D261-7AA6-8595804CF95A}"/>
              </a:ext>
            </a:extLst>
          </p:cNvPr>
          <p:cNvSpPr txBox="1"/>
          <p:nvPr/>
        </p:nvSpPr>
        <p:spPr>
          <a:xfrm>
            <a:off x="10642600" y="7899400"/>
            <a:ext cx="347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Helvetica" pitchFamily="2" charset="0"/>
              </a:rPr>
              <a:t>19xx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05D81-D2C0-7072-B72E-7A64B8F00C7A}"/>
              </a:ext>
            </a:extLst>
          </p:cNvPr>
          <p:cNvSpPr txBox="1"/>
          <p:nvPr/>
        </p:nvSpPr>
        <p:spPr>
          <a:xfrm>
            <a:off x="10642600" y="8846115"/>
            <a:ext cx="3609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Significant event occurs and everyone reacts in responsible ways. No further comment required.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7DC992-3C3B-8C2F-C46C-AF0C28D8F859}"/>
              </a:ext>
            </a:extLst>
          </p:cNvPr>
          <p:cNvGrpSpPr/>
          <p:nvPr/>
        </p:nvGrpSpPr>
        <p:grpSpPr>
          <a:xfrm rot="10800000">
            <a:off x="14198600" y="2463800"/>
            <a:ext cx="863600" cy="4826000"/>
            <a:chOff x="9702800" y="6426200"/>
            <a:chExt cx="863600" cy="4826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F6F45F-927C-28AA-0E1E-141E100C18D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134600" y="6858000"/>
              <a:ext cx="0" cy="4394200"/>
            </a:xfrm>
            <a:prstGeom prst="line">
              <a:avLst/>
            </a:prstGeom>
            <a:ln w="1524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02925FA-CD21-E6DC-21DB-28386D0F0800}"/>
                </a:ext>
              </a:extLst>
            </p:cNvPr>
            <p:cNvSpPr/>
            <p:nvPr/>
          </p:nvSpPr>
          <p:spPr>
            <a:xfrm>
              <a:off x="9702800" y="6426200"/>
              <a:ext cx="863600" cy="863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BEEADF-5584-D822-5E17-1BE9EF452731}"/>
              </a:ext>
            </a:extLst>
          </p:cNvPr>
          <p:cNvSpPr txBox="1"/>
          <p:nvPr/>
        </p:nvSpPr>
        <p:spPr>
          <a:xfrm>
            <a:off x="19685000" y="7899400"/>
            <a:ext cx="347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Helvetica" pitchFamily="2" charset="0"/>
              </a:rPr>
              <a:t>19xx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8F949-9DE0-E50C-E638-F3A1EEA4020D}"/>
              </a:ext>
            </a:extLst>
          </p:cNvPr>
          <p:cNvSpPr txBox="1"/>
          <p:nvPr/>
        </p:nvSpPr>
        <p:spPr>
          <a:xfrm>
            <a:off x="19685000" y="8846115"/>
            <a:ext cx="3609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Significant event occurs and everyone reacts in responsible ways. No further comment required.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BEA491-3490-9F33-EF98-8A250E8F17D8}"/>
              </a:ext>
            </a:extLst>
          </p:cNvPr>
          <p:cNvSpPr txBox="1"/>
          <p:nvPr/>
        </p:nvSpPr>
        <p:spPr>
          <a:xfrm>
            <a:off x="15138400" y="2463800"/>
            <a:ext cx="347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Helvetica" pitchFamily="2" charset="0"/>
              </a:rPr>
              <a:t>19xx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CA5E66-E9AE-7F18-4687-6E185DA12177}"/>
              </a:ext>
            </a:extLst>
          </p:cNvPr>
          <p:cNvSpPr txBox="1"/>
          <p:nvPr/>
        </p:nvSpPr>
        <p:spPr>
          <a:xfrm>
            <a:off x="15138400" y="3410515"/>
            <a:ext cx="3609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Significant event occurs and everyone reacts in responsible ways. No further comment required.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56868E-6796-37BE-6C15-B21E52162D3A}"/>
              </a:ext>
            </a:extLst>
          </p:cNvPr>
          <p:cNvGrpSpPr/>
          <p:nvPr/>
        </p:nvGrpSpPr>
        <p:grpSpPr>
          <a:xfrm>
            <a:off x="9702800" y="6402982"/>
            <a:ext cx="863600" cy="4826000"/>
            <a:chOff x="9702800" y="6426200"/>
            <a:chExt cx="863600" cy="48260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2734CC-0A0A-933D-1F80-C5CDEE48300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134600" y="6858000"/>
              <a:ext cx="0" cy="4394200"/>
            </a:xfrm>
            <a:prstGeom prst="line">
              <a:avLst/>
            </a:prstGeom>
            <a:ln w="1524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173251D-D1B6-B907-57BE-757BE5AEC63D}"/>
                </a:ext>
              </a:extLst>
            </p:cNvPr>
            <p:cNvSpPr/>
            <p:nvPr/>
          </p:nvSpPr>
          <p:spPr>
            <a:xfrm>
              <a:off x="9702800" y="6426200"/>
              <a:ext cx="863600" cy="863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9D39B2-1586-2C0D-F03A-0599F4EAF17C}"/>
              </a:ext>
            </a:extLst>
          </p:cNvPr>
          <p:cNvGrpSpPr/>
          <p:nvPr/>
        </p:nvGrpSpPr>
        <p:grpSpPr>
          <a:xfrm>
            <a:off x="18745200" y="6402982"/>
            <a:ext cx="863600" cy="4826000"/>
            <a:chOff x="9702800" y="6426200"/>
            <a:chExt cx="863600" cy="4826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A22FAE-2B72-F505-5468-F88F00C62B9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134600" y="6858000"/>
              <a:ext cx="0" cy="4394200"/>
            </a:xfrm>
            <a:prstGeom prst="line">
              <a:avLst/>
            </a:prstGeom>
            <a:ln w="1524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2AAC368-E826-4C7D-AC8C-D55267701394}"/>
                </a:ext>
              </a:extLst>
            </p:cNvPr>
            <p:cNvSpPr/>
            <p:nvPr/>
          </p:nvSpPr>
          <p:spPr>
            <a:xfrm>
              <a:off x="9702800" y="6426200"/>
              <a:ext cx="863600" cy="863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D786FF3-4219-7FCC-1DFA-5DDB4F3DA02D}"/>
              </a:ext>
            </a:extLst>
          </p:cNvPr>
          <p:cNvSpPr txBox="1"/>
          <p:nvPr/>
        </p:nvSpPr>
        <p:spPr>
          <a:xfrm>
            <a:off x="1327290" y="6476999"/>
            <a:ext cx="643034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75BA1E-9BAE-584B-6760-D589B8E416CC}"/>
              </a:ext>
            </a:extLst>
          </p:cNvPr>
          <p:cNvSpPr txBox="1"/>
          <p:nvPr/>
        </p:nvSpPr>
        <p:spPr>
          <a:xfrm>
            <a:off x="1327290" y="3171628"/>
            <a:ext cx="6430340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  <a:t>Project</a:t>
            </a:r>
            <a:b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  <a:t>timeline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CD13F1-F5C3-FED7-2DD1-902723F15A0C}"/>
              </a:ext>
            </a:extLst>
          </p:cNvPr>
          <p:cNvSpPr/>
          <p:nvPr/>
        </p:nvSpPr>
        <p:spPr>
          <a:xfrm>
            <a:off x="1327290" y="5566400"/>
            <a:ext cx="321517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39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D123ED-2760-9A17-99EA-37036165C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41CF4C-4EAE-EFCA-8B8E-B087153E3A26}"/>
              </a:ext>
            </a:extLst>
          </p:cNvPr>
          <p:cNvSpPr/>
          <p:nvPr/>
        </p:nvSpPr>
        <p:spPr>
          <a:xfrm>
            <a:off x="22479000" y="635000"/>
            <a:ext cx="1270000" cy="622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E4473-C03B-C389-421D-739D94F94B2B}"/>
              </a:ext>
            </a:extLst>
          </p:cNvPr>
          <p:cNvSpPr txBox="1"/>
          <p:nvPr/>
        </p:nvSpPr>
        <p:spPr>
          <a:xfrm>
            <a:off x="1028700" y="4178300"/>
            <a:ext cx="9055100" cy="975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5400" b="1" i="1" cap="all" dirty="0">
                <a:solidFill>
                  <a:schemeClr val="bg1"/>
                </a:solidFill>
                <a:latin typeface="Helvetica" pitchFamily="2" charset="0"/>
              </a:rPr>
              <a:t>Title Line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DEA74-28D8-03B2-D203-7CBACE565093}"/>
              </a:ext>
            </a:extLst>
          </p:cNvPr>
          <p:cNvSpPr txBox="1"/>
          <p:nvPr/>
        </p:nvSpPr>
        <p:spPr>
          <a:xfrm>
            <a:off x="1028700" y="6147068"/>
            <a:ext cx="18249900" cy="1421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18000" b="1" i="1" cap="all" dirty="0">
                <a:solidFill>
                  <a:schemeClr val="bg1"/>
                </a:solidFill>
                <a:latin typeface="Helvetica" pitchFamily="2" charset="0"/>
              </a:rPr>
              <a:t>Title Line 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BD4F75-F8B6-C29D-EA24-7F95E16C649E}"/>
              </a:ext>
            </a:extLst>
          </p:cNvPr>
          <p:cNvSpPr/>
          <p:nvPr/>
        </p:nvSpPr>
        <p:spPr>
          <a:xfrm>
            <a:off x="1028700" y="7850795"/>
            <a:ext cx="1421864" cy="14218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4CEFA6-8492-22FB-9C26-2C536A2E80FC}"/>
              </a:ext>
            </a:extLst>
          </p:cNvPr>
          <p:cNvSpPr txBox="1"/>
          <p:nvPr/>
        </p:nvSpPr>
        <p:spPr>
          <a:xfrm>
            <a:off x="2768600" y="7850795"/>
            <a:ext cx="52578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400" b="1" i="1" dirty="0" err="1">
                <a:solidFill>
                  <a:schemeClr val="accent2"/>
                </a:solidFill>
                <a:latin typeface="Helvetica" pitchFamily="2" charset="0"/>
              </a:rPr>
              <a:t>AHead</a:t>
            </a:r>
            <a:endParaRPr lang="en-US" sz="5400" b="1" i="1"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33A4F-1030-F245-0848-1F8A9CF5254F}"/>
              </a:ext>
            </a:extLst>
          </p:cNvPr>
          <p:cNvSpPr txBox="1"/>
          <p:nvPr/>
        </p:nvSpPr>
        <p:spPr>
          <a:xfrm>
            <a:off x="2768600" y="8878294"/>
            <a:ext cx="5257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err="1">
                <a:latin typeface="Helvetica" pitchFamily="2" charset="0"/>
              </a:rPr>
              <a:t>BHead</a:t>
            </a:r>
            <a:endParaRPr lang="en-US" sz="3600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A8D7F-4EA3-954E-92A9-78318DEC90D6}"/>
              </a:ext>
            </a:extLst>
          </p:cNvPr>
          <p:cNvSpPr txBox="1"/>
          <p:nvPr/>
        </p:nvSpPr>
        <p:spPr>
          <a:xfrm>
            <a:off x="2768600" y="9524625"/>
            <a:ext cx="525780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E5BF06-C73E-4596-43A0-D1AFA53A3619}"/>
              </a:ext>
            </a:extLst>
          </p:cNvPr>
          <p:cNvSpPr/>
          <p:nvPr/>
        </p:nvSpPr>
        <p:spPr>
          <a:xfrm>
            <a:off x="8521700" y="7850795"/>
            <a:ext cx="1421864" cy="14218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6E7204-1394-C9EA-2C0A-A324FB05D93C}"/>
              </a:ext>
            </a:extLst>
          </p:cNvPr>
          <p:cNvSpPr txBox="1"/>
          <p:nvPr/>
        </p:nvSpPr>
        <p:spPr>
          <a:xfrm>
            <a:off x="10261600" y="7850795"/>
            <a:ext cx="52578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400" b="1" i="1" dirty="0" err="1">
                <a:solidFill>
                  <a:schemeClr val="accent2"/>
                </a:solidFill>
                <a:latin typeface="Helvetica" pitchFamily="2" charset="0"/>
              </a:rPr>
              <a:t>AHead</a:t>
            </a:r>
            <a:endParaRPr lang="en-US" sz="5400" b="1" i="1"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490C4A-E941-D9C3-758C-026650A55784}"/>
              </a:ext>
            </a:extLst>
          </p:cNvPr>
          <p:cNvSpPr txBox="1"/>
          <p:nvPr/>
        </p:nvSpPr>
        <p:spPr>
          <a:xfrm>
            <a:off x="10261600" y="8878294"/>
            <a:ext cx="5257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err="1">
                <a:latin typeface="Helvetica" pitchFamily="2" charset="0"/>
              </a:rPr>
              <a:t>BHead</a:t>
            </a:r>
            <a:endParaRPr lang="en-US" sz="3600" b="1" dirty="0">
              <a:latin typeface="Helvetica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58C916-8E3D-9D22-B529-D6FA68525480}"/>
              </a:ext>
            </a:extLst>
          </p:cNvPr>
          <p:cNvSpPr txBox="1"/>
          <p:nvPr/>
        </p:nvSpPr>
        <p:spPr>
          <a:xfrm>
            <a:off x="10261600" y="9524625"/>
            <a:ext cx="525780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26BCA1-0AD0-34D2-2EA4-035A220DA6D6}"/>
              </a:ext>
            </a:extLst>
          </p:cNvPr>
          <p:cNvSpPr/>
          <p:nvPr/>
        </p:nvSpPr>
        <p:spPr>
          <a:xfrm>
            <a:off x="16243300" y="7850795"/>
            <a:ext cx="1421864" cy="14218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EE1D60-35D8-23FA-5705-284E53247470}"/>
              </a:ext>
            </a:extLst>
          </p:cNvPr>
          <p:cNvSpPr txBox="1"/>
          <p:nvPr/>
        </p:nvSpPr>
        <p:spPr>
          <a:xfrm>
            <a:off x="17983200" y="7850795"/>
            <a:ext cx="52578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5400" b="1" i="1" dirty="0" err="1">
                <a:solidFill>
                  <a:schemeClr val="accent2"/>
                </a:solidFill>
                <a:latin typeface="Helvetica" pitchFamily="2" charset="0"/>
              </a:rPr>
              <a:t>AHead</a:t>
            </a:r>
            <a:endParaRPr lang="en-US" sz="5400" b="1" i="1"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022202-D9D6-2F4C-F51F-E6A06A29E44E}"/>
              </a:ext>
            </a:extLst>
          </p:cNvPr>
          <p:cNvSpPr txBox="1"/>
          <p:nvPr/>
        </p:nvSpPr>
        <p:spPr>
          <a:xfrm>
            <a:off x="17983200" y="8878294"/>
            <a:ext cx="52578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 err="1">
                <a:latin typeface="Helvetica" pitchFamily="2" charset="0"/>
              </a:rPr>
              <a:t>BHead</a:t>
            </a:r>
            <a:endParaRPr lang="en-US" sz="3600" b="1" dirty="0">
              <a:latin typeface="Helvetica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EB1569-E3D3-EC40-7738-4AFF3058FD12}"/>
              </a:ext>
            </a:extLst>
          </p:cNvPr>
          <p:cNvSpPr txBox="1"/>
          <p:nvPr/>
        </p:nvSpPr>
        <p:spPr>
          <a:xfrm>
            <a:off x="17983200" y="9524625"/>
            <a:ext cx="5257800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416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207C16-7162-794D-7D23-00D527B8A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63827-D1A7-5EA3-BF30-D121F4E4C8AF}"/>
              </a:ext>
            </a:extLst>
          </p:cNvPr>
          <p:cNvSpPr txBox="1"/>
          <p:nvPr/>
        </p:nvSpPr>
        <p:spPr>
          <a:xfrm>
            <a:off x="1371600" y="6476999"/>
            <a:ext cx="643034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D9FED-FCE8-67FD-7A0D-284DC1575301}"/>
              </a:ext>
            </a:extLst>
          </p:cNvPr>
          <p:cNvSpPr txBox="1"/>
          <p:nvPr/>
        </p:nvSpPr>
        <p:spPr>
          <a:xfrm>
            <a:off x="1371600" y="3171628"/>
            <a:ext cx="6430340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Featured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table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27CA5A-C3E7-FD92-5E96-A5C5066B7F08}"/>
              </a:ext>
            </a:extLst>
          </p:cNvPr>
          <p:cNvSpPr/>
          <p:nvPr/>
        </p:nvSpPr>
        <p:spPr>
          <a:xfrm>
            <a:off x="1371600" y="5566400"/>
            <a:ext cx="321517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A8E8B7-0F54-04D6-5AAF-8D26C90F6EE1}"/>
              </a:ext>
            </a:extLst>
          </p:cNvPr>
          <p:cNvSpPr/>
          <p:nvPr/>
        </p:nvSpPr>
        <p:spPr>
          <a:xfrm>
            <a:off x="8432800" y="1752600"/>
            <a:ext cx="14249400" cy="1021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B85E08-4E4A-2342-F182-DC681E7DA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12293"/>
              </p:ext>
            </p:extLst>
          </p:nvPr>
        </p:nvGraphicFramePr>
        <p:xfrm>
          <a:off x="9385299" y="2607558"/>
          <a:ext cx="12344402" cy="8500884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439550">
                  <a:extLst>
                    <a:ext uri="{9D8B030D-6E8A-4147-A177-3AD203B41FA5}">
                      <a16:colId xmlns:a16="http://schemas.microsoft.com/office/drawing/2014/main" val="1980941777"/>
                    </a:ext>
                  </a:extLst>
                </a:gridCol>
                <a:gridCol w="2226213">
                  <a:extLst>
                    <a:ext uri="{9D8B030D-6E8A-4147-A177-3AD203B41FA5}">
                      <a16:colId xmlns:a16="http://schemas.microsoft.com/office/drawing/2014/main" val="3702379490"/>
                    </a:ext>
                  </a:extLst>
                </a:gridCol>
                <a:gridCol w="2226213">
                  <a:extLst>
                    <a:ext uri="{9D8B030D-6E8A-4147-A177-3AD203B41FA5}">
                      <a16:colId xmlns:a16="http://schemas.microsoft.com/office/drawing/2014/main" val="2584794936"/>
                    </a:ext>
                  </a:extLst>
                </a:gridCol>
                <a:gridCol w="2226213">
                  <a:extLst>
                    <a:ext uri="{9D8B030D-6E8A-4147-A177-3AD203B41FA5}">
                      <a16:colId xmlns:a16="http://schemas.microsoft.com/office/drawing/2014/main" val="1742903731"/>
                    </a:ext>
                  </a:extLst>
                </a:gridCol>
                <a:gridCol w="2226213">
                  <a:extLst>
                    <a:ext uri="{9D8B030D-6E8A-4147-A177-3AD203B41FA5}">
                      <a16:colId xmlns:a16="http://schemas.microsoft.com/office/drawing/2014/main" val="2327770873"/>
                    </a:ext>
                  </a:extLst>
                </a:gridCol>
              </a:tblGrid>
              <a:tr h="1759458">
                <a:tc>
                  <a:txBody>
                    <a:bodyPr/>
                    <a:lstStyle/>
                    <a:p>
                      <a:pPr algn="l"/>
                      <a:endParaRPr lang="en-US" sz="3200" b="1" dirty="0">
                        <a:solidFill>
                          <a:schemeClr val="bg1"/>
                        </a:solidFill>
                        <a:latin typeface="Helvetica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Helvetica" pitchFamily="2" charset="0"/>
                        </a:rPr>
                        <a:t>Column</a:t>
                      </a:r>
                      <a:br>
                        <a:rPr lang="en-US" sz="3200" dirty="0">
                          <a:latin typeface="Helvetica" pitchFamily="2" charset="0"/>
                        </a:rPr>
                      </a:br>
                      <a:r>
                        <a:rPr lang="en-US" sz="3200" dirty="0">
                          <a:latin typeface="Helvetica" pitchFamily="2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Helvetica" pitchFamily="2" charset="0"/>
                        </a:rPr>
                        <a:t>Column</a:t>
                      </a:r>
                      <a:br>
                        <a:rPr lang="en-US" sz="3200" dirty="0">
                          <a:latin typeface="Helvetica" pitchFamily="2" charset="0"/>
                        </a:rPr>
                      </a:br>
                      <a:r>
                        <a:rPr lang="en-US" sz="3200" dirty="0">
                          <a:latin typeface="Helvetica" pitchFamily="2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Helvetica" pitchFamily="2" charset="0"/>
                        </a:rPr>
                        <a:t>Column</a:t>
                      </a:r>
                      <a:br>
                        <a:rPr lang="en-US" sz="3200" dirty="0">
                          <a:latin typeface="Helvetica" pitchFamily="2" charset="0"/>
                        </a:rPr>
                      </a:br>
                      <a:r>
                        <a:rPr lang="en-US" sz="3200" dirty="0">
                          <a:latin typeface="Helvetica" pitchFamily="2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Helvetica" pitchFamily="2" charset="0"/>
                        </a:rPr>
                        <a:t>Column</a:t>
                      </a:r>
                      <a:br>
                        <a:rPr lang="en-US" sz="3200" dirty="0">
                          <a:latin typeface="Helvetica" pitchFamily="2" charset="0"/>
                        </a:rPr>
                      </a:br>
                      <a:r>
                        <a:rPr lang="en-US" sz="3200" dirty="0">
                          <a:latin typeface="Helvetica" pitchFamily="2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614110"/>
                  </a:ext>
                </a:extLst>
              </a:tr>
              <a:tr h="112357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Row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334175"/>
                  </a:ext>
                </a:extLst>
              </a:tr>
              <a:tr h="112357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Row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37946"/>
                  </a:ext>
                </a:extLst>
              </a:tr>
              <a:tr h="112357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Row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273517"/>
                  </a:ext>
                </a:extLst>
              </a:tr>
              <a:tr h="112357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Row 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635138"/>
                  </a:ext>
                </a:extLst>
              </a:tr>
              <a:tr h="112357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Row 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717679"/>
                  </a:ext>
                </a:extLst>
              </a:tr>
              <a:tr h="112357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Row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1234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395760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EE81F0-2A3C-E61D-F739-0294A19244CD}"/>
              </a:ext>
            </a:extLst>
          </p:cNvPr>
          <p:cNvCxnSpPr/>
          <p:nvPr/>
        </p:nvCxnSpPr>
        <p:spPr>
          <a:xfrm>
            <a:off x="12091987" y="1752600"/>
            <a:ext cx="0" cy="10210800"/>
          </a:xfrm>
          <a:prstGeom prst="line">
            <a:avLst/>
          </a:prstGeom>
          <a:ln w="2032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73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D061D-3A3A-11E1-B2EC-04E6BD61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23A24-3EF6-BB2A-9BD7-E1FAB621ADA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CFB6B8-F819-DECC-F347-56902B7C365E}"/>
              </a:ext>
            </a:extLst>
          </p:cNvPr>
          <p:cNvSpPr/>
          <p:nvPr/>
        </p:nvSpPr>
        <p:spPr>
          <a:xfrm>
            <a:off x="1995487" y="1905000"/>
            <a:ext cx="20396200" cy="9906000"/>
          </a:xfrm>
          <a:prstGeom prst="rect">
            <a:avLst/>
          </a:prstGeom>
          <a:solidFill>
            <a:schemeClr val="bg1">
              <a:alpha val="800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3C5B2-4490-7B2F-7DBF-350C22F0FA91}"/>
              </a:ext>
            </a:extLst>
          </p:cNvPr>
          <p:cNvSpPr txBox="1"/>
          <p:nvPr/>
        </p:nvSpPr>
        <p:spPr>
          <a:xfrm>
            <a:off x="3333750" y="5156199"/>
            <a:ext cx="17716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E49A41-7609-EC64-8C15-58BC001B6C22}"/>
              </a:ext>
            </a:extLst>
          </p:cNvPr>
          <p:cNvSpPr txBox="1"/>
          <p:nvPr/>
        </p:nvSpPr>
        <p:spPr>
          <a:xfrm>
            <a:off x="3333750" y="3013743"/>
            <a:ext cx="17716500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Our core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Ministry Models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3A541C-F412-3EC2-2B0A-94C4706DCFF2}"/>
              </a:ext>
            </a:extLst>
          </p:cNvPr>
          <p:cNvSpPr/>
          <p:nvPr/>
        </p:nvSpPr>
        <p:spPr>
          <a:xfrm>
            <a:off x="3333750" y="7174807"/>
            <a:ext cx="4210050" cy="37725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536F31-0B71-0E32-234E-18F6291ECF5C}"/>
              </a:ext>
            </a:extLst>
          </p:cNvPr>
          <p:cNvSpPr/>
          <p:nvPr/>
        </p:nvSpPr>
        <p:spPr>
          <a:xfrm>
            <a:off x="7835900" y="7174807"/>
            <a:ext cx="4210050" cy="37725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061868-6E97-3E38-8A20-A9B63ABEDB6A}"/>
              </a:ext>
            </a:extLst>
          </p:cNvPr>
          <p:cNvSpPr/>
          <p:nvPr/>
        </p:nvSpPr>
        <p:spPr>
          <a:xfrm>
            <a:off x="12338050" y="7174807"/>
            <a:ext cx="4210050" cy="37725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8592EB-7C78-CB79-4F7C-007B7DCC7760}"/>
              </a:ext>
            </a:extLst>
          </p:cNvPr>
          <p:cNvSpPr/>
          <p:nvPr/>
        </p:nvSpPr>
        <p:spPr>
          <a:xfrm>
            <a:off x="16840200" y="7174807"/>
            <a:ext cx="4210050" cy="37725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8501AB-2127-CA9C-0139-3BD3F931196D}"/>
              </a:ext>
            </a:extLst>
          </p:cNvPr>
          <p:cNvGrpSpPr/>
          <p:nvPr/>
        </p:nvGrpSpPr>
        <p:grpSpPr>
          <a:xfrm>
            <a:off x="3838575" y="7527257"/>
            <a:ext cx="3200400" cy="3073400"/>
            <a:chOff x="3838575" y="7575897"/>
            <a:chExt cx="3200400" cy="30734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BAA1F5-071E-D979-E69F-5BC483ADAF4C}"/>
                </a:ext>
              </a:extLst>
            </p:cNvPr>
            <p:cNvSpPr/>
            <p:nvPr/>
          </p:nvSpPr>
          <p:spPr>
            <a:xfrm>
              <a:off x="4638675" y="7575897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E8D7F3-C86C-2FAE-4F8E-463A2EEC3D44}"/>
                </a:ext>
              </a:extLst>
            </p:cNvPr>
            <p:cNvSpPr txBox="1"/>
            <p:nvPr/>
          </p:nvSpPr>
          <p:spPr>
            <a:xfrm>
              <a:off x="3838575" y="9448968"/>
              <a:ext cx="320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" pitchFamily="2" charset="0"/>
                </a:rPr>
                <a:t>Ministry Model Name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FF58C5-2F6D-433D-6DFC-FFD73DA35F86}"/>
              </a:ext>
            </a:extLst>
          </p:cNvPr>
          <p:cNvGrpSpPr/>
          <p:nvPr/>
        </p:nvGrpSpPr>
        <p:grpSpPr>
          <a:xfrm>
            <a:off x="8340725" y="7527257"/>
            <a:ext cx="3200400" cy="3073400"/>
            <a:chOff x="3838575" y="7575897"/>
            <a:chExt cx="3200400" cy="30734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BF2A8F1-C18C-3A1E-7113-9317FB194B0B}"/>
                </a:ext>
              </a:extLst>
            </p:cNvPr>
            <p:cNvSpPr/>
            <p:nvPr/>
          </p:nvSpPr>
          <p:spPr>
            <a:xfrm>
              <a:off x="4638675" y="7575897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EEEC15-9CF0-83F6-E14C-9804BC02C231}"/>
                </a:ext>
              </a:extLst>
            </p:cNvPr>
            <p:cNvSpPr txBox="1"/>
            <p:nvPr/>
          </p:nvSpPr>
          <p:spPr>
            <a:xfrm>
              <a:off x="3838575" y="9448968"/>
              <a:ext cx="320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" pitchFamily="2" charset="0"/>
                </a:rPr>
                <a:t>Ministry Model Name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799E2A-8809-4A9C-B2FD-8AD9C3593395}"/>
              </a:ext>
            </a:extLst>
          </p:cNvPr>
          <p:cNvGrpSpPr/>
          <p:nvPr/>
        </p:nvGrpSpPr>
        <p:grpSpPr>
          <a:xfrm>
            <a:off x="12842875" y="7527257"/>
            <a:ext cx="3200400" cy="3073400"/>
            <a:chOff x="3838575" y="7575897"/>
            <a:chExt cx="3200400" cy="3073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3E303C-3135-A746-9B00-33BD183C6701}"/>
                </a:ext>
              </a:extLst>
            </p:cNvPr>
            <p:cNvSpPr/>
            <p:nvPr/>
          </p:nvSpPr>
          <p:spPr>
            <a:xfrm>
              <a:off x="4638675" y="7575897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98F1ED-8BA8-9F88-F4B7-26E7F29E0E09}"/>
                </a:ext>
              </a:extLst>
            </p:cNvPr>
            <p:cNvSpPr txBox="1"/>
            <p:nvPr/>
          </p:nvSpPr>
          <p:spPr>
            <a:xfrm>
              <a:off x="3838575" y="9448968"/>
              <a:ext cx="320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" pitchFamily="2" charset="0"/>
                </a:rPr>
                <a:t>Ministry Model Name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0DADE47-E484-0DAC-6DC1-4DC8CC9A8EC4}"/>
              </a:ext>
            </a:extLst>
          </p:cNvPr>
          <p:cNvGrpSpPr/>
          <p:nvPr/>
        </p:nvGrpSpPr>
        <p:grpSpPr>
          <a:xfrm>
            <a:off x="17345025" y="7527257"/>
            <a:ext cx="3200400" cy="3073400"/>
            <a:chOff x="3838575" y="7575897"/>
            <a:chExt cx="3200400" cy="3073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649D8BF-43D3-9702-8F10-86CEE4020A19}"/>
                </a:ext>
              </a:extLst>
            </p:cNvPr>
            <p:cNvSpPr/>
            <p:nvPr/>
          </p:nvSpPr>
          <p:spPr>
            <a:xfrm>
              <a:off x="4638675" y="7575897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D14CA1-0AE3-8C6E-AAF2-62B39FA08F81}"/>
                </a:ext>
              </a:extLst>
            </p:cNvPr>
            <p:cNvSpPr txBox="1"/>
            <p:nvPr/>
          </p:nvSpPr>
          <p:spPr>
            <a:xfrm>
              <a:off x="3838575" y="9448968"/>
              <a:ext cx="3200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" pitchFamily="2" charset="0"/>
                </a:rPr>
                <a:t>Ministry Model Name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38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2422149-49C0-2339-F15F-173F974096D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2D Pie Chart">
            <a:extLst>
              <a:ext uri="{FF2B5EF4-FFF2-40B4-BE49-F238E27FC236}">
                <a16:creationId xmlns:a16="http://schemas.microsoft.com/office/drawing/2014/main" id="{FD0EA54E-EE5C-1F02-0B0B-11F4F0387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649943"/>
              </p:ext>
            </p:extLst>
          </p:nvPr>
        </p:nvGraphicFramePr>
        <p:xfrm>
          <a:off x="11326572" y="2667598"/>
          <a:ext cx="1730856" cy="173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2D Pie Chart">
            <a:extLst>
              <a:ext uri="{FF2B5EF4-FFF2-40B4-BE49-F238E27FC236}">
                <a16:creationId xmlns:a16="http://schemas.microsoft.com/office/drawing/2014/main" id="{EE2E7D4E-9E65-859F-6E8E-87E915D73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05299"/>
              </p:ext>
            </p:extLst>
          </p:nvPr>
        </p:nvGraphicFramePr>
        <p:xfrm>
          <a:off x="11326572" y="5992572"/>
          <a:ext cx="1730856" cy="173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2D Pie Chart">
            <a:extLst>
              <a:ext uri="{FF2B5EF4-FFF2-40B4-BE49-F238E27FC236}">
                <a16:creationId xmlns:a16="http://schemas.microsoft.com/office/drawing/2014/main" id="{88DD62E4-66D9-7E9D-EB98-D7428E7243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318464"/>
              </p:ext>
            </p:extLst>
          </p:nvPr>
        </p:nvGraphicFramePr>
        <p:xfrm>
          <a:off x="11326572" y="9317546"/>
          <a:ext cx="1730856" cy="173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Lorem ipsum sit lom dolor sit amet, consectetur sit amet. Lorem.">
            <a:extLst>
              <a:ext uri="{FF2B5EF4-FFF2-40B4-BE49-F238E27FC236}">
                <a16:creationId xmlns:a16="http://schemas.microsoft.com/office/drawing/2014/main" id="{431D6154-7C09-17B7-A8BE-274FDC097E82}"/>
              </a:ext>
            </a:extLst>
          </p:cNvPr>
          <p:cNvSpPr/>
          <p:nvPr/>
        </p:nvSpPr>
        <p:spPr>
          <a:xfrm>
            <a:off x="16033595" y="6980707"/>
            <a:ext cx="7232805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2500" cap="none" spc="75"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sz="2800" spc="0">
                <a:solidFill>
                  <a:schemeClr val="tx2"/>
                </a:solidFill>
                <a:latin typeface="Helvetica" pitchFamily="2" charset="0"/>
              </a:rPr>
              <a:t>Lorem ipsum sit lom dolor sit amet, consectetur sit amet. Lorem.</a:t>
            </a:r>
          </a:p>
        </p:txBody>
      </p:sp>
      <p:sp>
        <p:nvSpPr>
          <p:cNvPr id="7" name="INSERT TITLE HERE">
            <a:extLst>
              <a:ext uri="{FF2B5EF4-FFF2-40B4-BE49-F238E27FC236}">
                <a16:creationId xmlns:a16="http://schemas.microsoft.com/office/drawing/2014/main" id="{D398FBB4-166C-FF9C-6675-3C2B8C806DE8}"/>
              </a:ext>
            </a:extLst>
          </p:cNvPr>
          <p:cNvSpPr/>
          <p:nvPr/>
        </p:nvSpPr>
        <p:spPr>
          <a:xfrm>
            <a:off x="16033595" y="6242858"/>
            <a:ext cx="7232805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3000" cap="none" spc="9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r>
              <a:rPr sz="3600" b="1">
                <a:latin typeface="Helvetica" pitchFamily="2" charset="0"/>
              </a:rPr>
              <a:t>INSERT TITLE HERE</a:t>
            </a:r>
          </a:p>
        </p:txBody>
      </p:sp>
      <p:sp>
        <p:nvSpPr>
          <p:cNvPr id="8" name="78%">
            <a:extLst>
              <a:ext uri="{FF2B5EF4-FFF2-40B4-BE49-F238E27FC236}">
                <a16:creationId xmlns:a16="http://schemas.microsoft.com/office/drawing/2014/main" id="{CEC7D240-5C4D-1171-51C8-F735D3D56CAE}"/>
              </a:ext>
            </a:extLst>
          </p:cNvPr>
          <p:cNvSpPr/>
          <p:nvPr/>
        </p:nvSpPr>
        <p:spPr>
          <a:xfrm>
            <a:off x="13321039" y="6217458"/>
            <a:ext cx="244894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7000" spc="0"/>
            </a:lvl1pPr>
          </a:lstStyle>
          <a:p>
            <a:r>
              <a:rPr b="1" i="1">
                <a:solidFill>
                  <a:schemeClr val="accent1"/>
                </a:solidFill>
                <a:latin typeface="Helvetica" pitchFamily="2" charset="0"/>
              </a:rPr>
              <a:t>78%</a:t>
            </a:r>
          </a:p>
        </p:txBody>
      </p:sp>
      <p:sp>
        <p:nvSpPr>
          <p:cNvPr id="9" name="Lorem ipsum sit lom dolor sit amet, consectetur sit amet. Lorem.">
            <a:extLst>
              <a:ext uri="{FF2B5EF4-FFF2-40B4-BE49-F238E27FC236}">
                <a16:creationId xmlns:a16="http://schemas.microsoft.com/office/drawing/2014/main" id="{29364D4B-B06A-3560-807F-04CAF87E2612}"/>
              </a:ext>
            </a:extLst>
          </p:cNvPr>
          <p:cNvSpPr/>
          <p:nvPr/>
        </p:nvSpPr>
        <p:spPr>
          <a:xfrm>
            <a:off x="16033595" y="10301574"/>
            <a:ext cx="7232805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2500" cap="none" spc="75"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sz="2800" spc="0">
                <a:solidFill>
                  <a:schemeClr val="tx2"/>
                </a:solidFill>
                <a:latin typeface="Helvetica" pitchFamily="2" charset="0"/>
              </a:rPr>
              <a:t>Lorem ipsum sit lom dolor sit amet, consectetur sit amet. Lorem.</a:t>
            </a:r>
          </a:p>
        </p:txBody>
      </p:sp>
      <p:sp>
        <p:nvSpPr>
          <p:cNvPr id="10" name="INSERT TITLE HERE">
            <a:extLst>
              <a:ext uri="{FF2B5EF4-FFF2-40B4-BE49-F238E27FC236}">
                <a16:creationId xmlns:a16="http://schemas.microsoft.com/office/drawing/2014/main" id="{2013B5E9-D6DB-AA93-74AA-0310124EB05F}"/>
              </a:ext>
            </a:extLst>
          </p:cNvPr>
          <p:cNvSpPr/>
          <p:nvPr/>
        </p:nvSpPr>
        <p:spPr>
          <a:xfrm>
            <a:off x="16033595" y="9563725"/>
            <a:ext cx="7232805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3000" cap="none" spc="9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r>
              <a:rPr sz="3600" b="1">
                <a:latin typeface="Helvetica" pitchFamily="2" charset="0"/>
              </a:rPr>
              <a:t>INSERT TITLE HERE</a:t>
            </a:r>
          </a:p>
        </p:txBody>
      </p:sp>
      <p:sp>
        <p:nvSpPr>
          <p:cNvPr id="11" name="78%">
            <a:extLst>
              <a:ext uri="{FF2B5EF4-FFF2-40B4-BE49-F238E27FC236}">
                <a16:creationId xmlns:a16="http://schemas.microsoft.com/office/drawing/2014/main" id="{5DB5C4CC-3D5C-18BE-290F-452C35F44ECE}"/>
              </a:ext>
            </a:extLst>
          </p:cNvPr>
          <p:cNvSpPr/>
          <p:nvPr/>
        </p:nvSpPr>
        <p:spPr>
          <a:xfrm>
            <a:off x="13321039" y="9538325"/>
            <a:ext cx="244894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7000" spc="0"/>
            </a:lvl1pPr>
          </a:lstStyle>
          <a:p>
            <a:r>
              <a:rPr b="1" i="1">
                <a:solidFill>
                  <a:schemeClr val="accent1"/>
                </a:solidFill>
                <a:latin typeface="Helvetica" pitchFamily="2" charset="0"/>
              </a:rPr>
              <a:t>78%</a:t>
            </a:r>
          </a:p>
        </p:txBody>
      </p:sp>
      <p:sp>
        <p:nvSpPr>
          <p:cNvPr id="12" name="Lorem ipsum sit lom dolor sit amet, consectetur sit amet. Lorem.">
            <a:extLst>
              <a:ext uri="{FF2B5EF4-FFF2-40B4-BE49-F238E27FC236}">
                <a16:creationId xmlns:a16="http://schemas.microsoft.com/office/drawing/2014/main" id="{AF17401D-313F-A53F-5598-B073C79274A0}"/>
              </a:ext>
            </a:extLst>
          </p:cNvPr>
          <p:cNvSpPr/>
          <p:nvPr/>
        </p:nvSpPr>
        <p:spPr>
          <a:xfrm>
            <a:off x="16033595" y="3699374"/>
            <a:ext cx="7232805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2500" cap="none" spc="75"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sz="2800" spc="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sz="2800" spc="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sz="2800" spc="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sz="2800" spc="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sz="2800" spc="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sz="2800" spc="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sz="2800" spc="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sz="2800" spc="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sz="2800" spc="0" dirty="0">
                <a:solidFill>
                  <a:schemeClr val="tx2"/>
                </a:solidFill>
                <a:latin typeface="Helvetica" pitchFamily="2" charset="0"/>
              </a:rPr>
              <a:t>. Lorem.</a:t>
            </a:r>
          </a:p>
        </p:txBody>
      </p:sp>
      <p:sp>
        <p:nvSpPr>
          <p:cNvPr id="13" name="INSERT TITLE HERE">
            <a:extLst>
              <a:ext uri="{FF2B5EF4-FFF2-40B4-BE49-F238E27FC236}">
                <a16:creationId xmlns:a16="http://schemas.microsoft.com/office/drawing/2014/main" id="{A0E9C7A0-F34B-5708-2AFD-485C054AFCB6}"/>
              </a:ext>
            </a:extLst>
          </p:cNvPr>
          <p:cNvSpPr/>
          <p:nvPr/>
        </p:nvSpPr>
        <p:spPr>
          <a:xfrm>
            <a:off x="16033595" y="2961525"/>
            <a:ext cx="7232805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3000" cap="none" spc="90"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r>
              <a:rPr sz="3600" b="1" dirty="0">
                <a:latin typeface="Helvetica" pitchFamily="2" charset="0"/>
              </a:rPr>
              <a:t>INSERT TITLE HERE</a:t>
            </a:r>
          </a:p>
        </p:txBody>
      </p:sp>
      <p:sp>
        <p:nvSpPr>
          <p:cNvPr id="14" name="78%">
            <a:extLst>
              <a:ext uri="{FF2B5EF4-FFF2-40B4-BE49-F238E27FC236}">
                <a16:creationId xmlns:a16="http://schemas.microsoft.com/office/drawing/2014/main" id="{88181977-1F3F-0B9C-2B75-F3647153A966}"/>
              </a:ext>
            </a:extLst>
          </p:cNvPr>
          <p:cNvSpPr/>
          <p:nvPr/>
        </p:nvSpPr>
        <p:spPr>
          <a:xfrm>
            <a:off x="13321039" y="2936125"/>
            <a:ext cx="244894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spAutoFit/>
          </a:bodyPr>
          <a:lstStyle>
            <a:lvl1pPr>
              <a:defRPr sz="7000" spc="0"/>
            </a:lvl1pPr>
          </a:lstStyle>
          <a:p>
            <a:r>
              <a:rPr b="1" i="1" dirty="0">
                <a:solidFill>
                  <a:schemeClr val="accent1"/>
                </a:solidFill>
                <a:latin typeface="Helvetica" pitchFamily="2" charset="0"/>
              </a:rPr>
              <a:t>78%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0C6331-E0F3-961C-B744-27D3B4956FC9}"/>
              </a:ext>
            </a:extLst>
          </p:cNvPr>
          <p:cNvSpPr/>
          <p:nvPr/>
        </p:nvSpPr>
        <p:spPr>
          <a:xfrm>
            <a:off x="612775" y="2667599"/>
            <a:ext cx="9801225" cy="8380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C0450E-00D5-1044-DA76-AA91C743CA90}"/>
              </a:ext>
            </a:extLst>
          </p:cNvPr>
          <p:cNvSpPr txBox="1"/>
          <p:nvPr/>
        </p:nvSpPr>
        <p:spPr>
          <a:xfrm>
            <a:off x="1371600" y="6750745"/>
            <a:ext cx="8001000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27026D-57E9-8212-84B7-6C742A87F64B}"/>
              </a:ext>
            </a:extLst>
          </p:cNvPr>
          <p:cNvSpPr txBox="1"/>
          <p:nvPr/>
        </p:nvSpPr>
        <p:spPr>
          <a:xfrm>
            <a:off x="1371600" y="3699374"/>
            <a:ext cx="8001000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Featured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Charts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CBB2C1-9E3D-96F7-4B11-80B394ED129C}"/>
              </a:ext>
            </a:extLst>
          </p:cNvPr>
          <p:cNvSpPr/>
          <p:nvPr/>
        </p:nvSpPr>
        <p:spPr>
          <a:xfrm>
            <a:off x="1371600" y="5967146"/>
            <a:ext cx="321517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47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C0D145-DF90-DEF7-694E-08D647CB38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E9840A-6A4C-3331-5C86-AE57C6B941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5A9322-C289-9F5D-10EA-73FF3ACF2A3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6864EDC-20CA-5C10-56BD-61ACC458885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7BEEA-1FD1-151D-5376-45806A618EB5}"/>
              </a:ext>
            </a:extLst>
          </p:cNvPr>
          <p:cNvSpPr txBox="1"/>
          <p:nvPr/>
        </p:nvSpPr>
        <p:spPr>
          <a:xfrm>
            <a:off x="1523205" y="4648200"/>
            <a:ext cx="213407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80B64-D7E0-ED34-C9C0-F7F65E40EB2E}"/>
              </a:ext>
            </a:extLst>
          </p:cNvPr>
          <p:cNvSpPr txBox="1"/>
          <p:nvPr/>
        </p:nvSpPr>
        <p:spPr>
          <a:xfrm>
            <a:off x="1523205" y="1342829"/>
            <a:ext cx="21340763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C8B59-7B43-C806-80CB-CBAB1C14E058}"/>
              </a:ext>
            </a:extLst>
          </p:cNvPr>
          <p:cNvSpPr/>
          <p:nvPr/>
        </p:nvSpPr>
        <p:spPr>
          <a:xfrm>
            <a:off x="1523205" y="3748402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0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4B52D49-4601-FC8C-2312-7B5E50E289C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F750C794-E35F-2E15-9A37-B5E0ECE4D55F}"/>
              </a:ext>
            </a:extLst>
          </p:cNvPr>
          <p:cNvSpPr/>
          <p:nvPr/>
        </p:nvSpPr>
        <p:spPr>
          <a:xfrm>
            <a:off x="635000" y="635000"/>
            <a:ext cx="17929160" cy="12446000"/>
          </a:xfrm>
          <a:prstGeom prst="rect">
            <a:avLst/>
          </a:prstGeom>
          <a:gradFill>
            <a:gsLst>
              <a:gs pos="0">
                <a:srgbClr val="FFFFFF"/>
              </a:gs>
              <a:gs pos="67773">
                <a:srgbClr val="FFFFFF">
                  <a:alpha val="50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E8968-2082-FE2F-7FB4-23120B18A0F2}"/>
              </a:ext>
            </a:extLst>
          </p:cNvPr>
          <p:cNvSpPr txBox="1"/>
          <p:nvPr/>
        </p:nvSpPr>
        <p:spPr>
          <a:xfrm>
            <a:off x="1739900" y="6858000"/>
            <a:ext cx="739140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70132-2C88-136D-917F-F44EF1AE940D}"/>
              </a:ext>
            </a:extLst>
          </p:cNvPr>
          <p:cNvSpPr txBox="1"/>
          <p:nvPr/>
        </p:nvSpPr>
        <p:spPr>
          <a:xfrm>
            <a:off x="1739900" y="2629299"/>
            <a:ext cx="73914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Title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7CEFBE-AC51-68C7-CA16-B355FFCB1BD7}"/>
              </a:ext>
            </a:extLst>
          </p:cNvPr>
          <p:cNvSpPr/>
          <p:nvPr/>
        </p:nvSpPr>
        <p:spPr>
          <a:xfrm>
            <a:off x="1739900" y="5958202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4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11641-F1EB-F86A-516E-257135E04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8045872-D616-D448-A245-F0D4B0A97FC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498540" y="635000"/>
            <a:ext cx="15250459" cy="12446001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6E9E25FC-BDE0-A392-06D3-482686668A9F}"/>
              </a:ext>
            </a:extLst>
          </p:cNvPr>
          <p:cNvSpPr/>
          <p:nvPr/>
        </p:nvSpPr>
        <p:spPr>
          <a:xfrm rot="10800000">
            <a:off x="1119095" y="635000"/>
            <a:ext cx="12853276" cy="1244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51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7351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9A4B9A81-C1D5-6CF5-FAF7-8A3B7F9C735E}"/>
              </a:ext>
            </a:extLst>
          </p:cNvPr>
          <p:cNvSpPr/>
          <p:nvPr/>
        </p:nvSpPr>
        <p:spPr>
          <a:xfrm rot="10800000">
            <a:off x="635000" y="635000"/>
            <a:ext cx="12853276" cy="1244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51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7351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C38AA-1FA0-661A-B5E0-DC348DD50B20}"/>
              </a:ext>
            </a:extLst>
          </p:cNvPr>
          <p:cNvSpPr txBox="1"/>
          <p:nvPr/>
        </p:nvSpPr>
        <p:spPr>
          <a:xfrm>
            <a:off x="1739900" y="6220011"/>
            <a:ext cx="739140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6BBE84-51F0-ACEA-B567-4348E4DEC2B5}"/>
              </a:ext>
            </a:extLst>
          </p:cNvPr>
          <p:cNvSpPr txBox="1"/>
          <p:nvPr/>
        </p:nvSpPr>
        <p:spPr>
          <a:xfrm>
            <a:off x="1739900" y="1991310"/>
            <a:ext cx="73914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latin typeface="Helvetica" pitchFamily="2" charset="0"/>
              </a:rPr>
              <a:t>Meet</a:t>
            </a:r>
            <a:br>
              <a:rPr lang="en-US" sz="7200" b="1" cap="all" dirty="0">
                <a:latin typeface="Helvetica" pitchFamily="2" charset="0"/>
              </a:rPr>
            </a:br>
            <a:r>
              <a:rPr lang="en-US" sz="7200" b="1" cap="all" dirty="0">
                <a:latin typeface="Helvetica" pitchFamily="2" charset="0"/>
              </a:rPr>
              <a:t>Our</a:t>
            </a:r>
            <a:br>
              <a:rPr lang="en-US" sz="7200" b="1" cap="all" dirty="0">
                <a:latin typeface="Helvetica" pitchFamily="2" charset="0"/>
              </a:rPr>
            </a:br>
            <a:r>
              <a:rPr lang="en-US" sz="7200" b="1" cap="all" dirty="0">
                <a:latin typeface="Helvetica" pitchFamily="2" charset="0"/>
              </a:rPr>
              <a:t>Person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45EB0F-B5FC-2320-ED1B-2901C8B3528E}"/>
              </a:ext>
            </a:extLst>
          </p:cNvPr>
          <p:cNvSpPr/>
          <p:nvPr/>
        </p:nvSpPr>
        <p:spPr>
          <a:xfrm>
            <a:off x="1739900" y="5320213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4606FA-C13F-4956-308C-C8EE9CA453DC}"/>
              </a:ext>
            </a:extLst>
          </p:cNvPr>
          <p:cNvSpPr/>
          <p:nvPr/>
        </p:nvSpPr>
        <p:spPr>
          <a:xfrm>
            <a:off x="13972371" y="9137450"/>
            <a:ext cx="10433566" cy="2592295"/>
          </a:xfrm>
          <a:custGeom>
            <a:avLst/>
            <a:gdLst>
              <a:gd name="connsiteX0" fmla="*/ 0 w 10408024"/>
              <a:gd name="connsiteY0" fmla="*/ 0 h 2592295"/>
              <a:gd name="connsiteX1" fmla="*/ 10408024 w 10408024"/>
              <a:gd name="connsiteY1" fmla="*/ 0 h 2592295"/>
              <a:gd name="connsiteX2" fmla="*/ 10408024 w 10408024"/>
              <a:gd name="connsiteY2" fmla="*/ 2592295 h 2592295"/>
              <a:gd name="connsiteX3" fmla="*/ 0 w 10408024"/>
              <a:gd name="connsiteY3" fmla="*/ 2592295 h 2592295"/>
              <a:gd name="connsiteX4" fmla="*/ 0 w 10408024"/>
              <a:gd name="connsiteY4" fmla="*/ 0 h 2592295"/>
              <a:gd name="connsiteX0" fmla="*/ 883750 w 10408024"/>
              <a:gd name="connsiteY0" fmla="*/ 0 h 2592295"/>
              <a:gd name="connsiteX1" fmla="*/ 10408024 w 10408024"/>
              <a:gd name="connsiteY1" fmla="*/ 0 h 2592295"/>
              <a:gd name="connsiteX2" fmla="*/ 10408024 w 10408024"/>
              <a:gd name="connsiteY2" fmla="*/ 2592295 h 2592295"/>
              <a:gd name="connsiteX3" fmla="*/ 0 w 10408024"/>
              <a:gd name="connsiteY3" fmla="*/ 2592295 h 2592295"/>
              <a:gd name="connsiteX4" fmla="*/ 883750 w 10408024"/>
              <a:gd name="connsiteY4" fmla="*/ 0 h 2592295"/>
              <a:gd name="connsiteX0" fmla="*/ 909292 w 10433566"/>
              <a:gd name="connsiteY0" fmla="*/ 0 h 2592295"/>
              <a:gd name="connsiteX1" fmla="*/ 10433566 w 10433566"/>
              <a:gd name="connsiteY1" fmla="*/ 0 h 2592295"/>
              <a:gd name="connsiteX2" fmla="*/ 10433566 w 10433566"/>
              <a:gd name="connsiteY2" fmla="*/ 2592295 h 2592295"/>
              <a:gd name="connsiteX3" fmla="*/ 0 w 10433566"/>
              <a:gd name="connsiteY3" fmla="*/ 2592295 h 2592295"/>
              <a:gd name="connsiteX4" fmla="*/ 909292 w 10433566"/>
              <a:gd name="connsiteY4" fmla="*/ 0 h 259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33566" h="2592295">
                <a:moveTo>
                  <a:pt x="909292" y="0"/>
                </a:moveTo>
                <a:lnTo>
                  <a:pt x="10433566" y="0"/>
                </a:lnTo>
                <a:lnTo>
                  <a:pt x="10433566" y="2592295"/>
                </a:lnTo>
                <a:lnTo>
                  <a:pt x="0" y="2592295"/>
                </a:lnTo>
                <a:lnTo>
                  <a:pt x="90929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F574D-8FE4-11BC-E613-3CCFCA56F261}"/>
              </a:ext>
            </a:extLst>
          </p:cNvPr>
          <p:cNvSpPr txBox="1"/>
          <p:nvPr/>
        </p:nvSpPr>
        <p:spPr>
          <a:xfrm>
            <a:off x="15149843" y="9694933"/>
            <a:ext cx="9256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cap="all" dirty="0">
                <a:solidFill>
                  <a:schemeClr val="bg1"/>
                </a:solidFill>
                <a:latin typeface="Helvetica" pitchFamily="2" charset="0"/>
              </a:rPr>
              <a:t>First Last</a:t>
            </a:r>
          </a:p>
          <a:p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32737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09C2533-B665-60C1-E4A3-36ECC936E3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351497-EFC5-3A07-6C3C-345FC33BA5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08069-8434-0334-B490-DBA7ED3D0104}"/>
              </a:ext>
            </a:extLst>
          </p:cNvPr>
          <p:cNvSpPr txBox="1"/>
          <p:nvPr/>
        </p:nvSpPr>
        <p:spPr>
          <a:xfrm>
            <a:off x="1267930" y="6476999"/>
            <a:ext cx="643034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B4946-7BB8-4C53-8E98-F0653E7C5310}"/>
              </a:ext>
            </a:extLst>
          </p:cNvPr>
          <p:cNvSpPr txBox="1"/>
          <p:nvPr/>
        </p:nvSpPr>
        <p:spPr>
          <a:xfrm>
            <a:off x="1267930" y="2248298"/>
            <a:ext cx="643034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Meet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Our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6851E4-4164-0BE5-581A-4433C6EBF598}"/>
              </a:ext>
            </a:extLst>
          </p:cNvPr>
          <p:cNvSpPr/>
          <p:nvPr/>
        </p:nvSpPr>
        <p:spPr>
          <a:xfrm>
            <a:off x="1267930" y="5566400"/>
            <a:ext cx="321517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4D94E-B59F-9F7A-D32B-A9CAE6818094}"/>
              </a:ext>
            </a:extLst>
          </p:cNvPr>
          <p:cNvSpPr/>
          <p:nvPr/>
        </p:nvSpPr>
        <p:spPr>
          <a:xfrm>
            <a:off x="8359775" y="9296400"/>
            <a:ext cx="7667625" cy="25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63727-2869-E131-0D16-6A247216B276}"/>
              </a:ext>
            </a:extLst>
          </p:cNvPr>
          <p:cNvSpPr txBox="1"/>
          <p:nvPr/>
        </p:nvSpPr>
        <p:spPr>
          <a:xfrm>
            <a:off x="8774443" y="9904680"/>
            <a:ext cx="6871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cap="all" dirty="0">
                <a:solidFill>
                  <a:schemeClr val="bg1"/>
                </a:solidFill>
                <a:latin typeface="Helvetica" pitchFamily="2" charset="0"/>
              </a:rPr>
              <a:t>First Last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Title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FA97D8-17CB-C6D0-0EB7-2F4658A752D1}"/>
              </a:ext>
            </a:extLst>
          </p:cNvPr>
          <p:cNvSpPr/>
          <p:nvPr/>
        </p:nvSpPr>
        <p:spPr>
          <a:xfrm>
            <a:off x="16055975" y="9296400"/>
            <a:ext cx="7667625" cy="25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03F4A-52F0-3C65-02C4-2B6A9DD7CE9F}"/>
              </a:ext>
            </a:extLst>
          </p:cNvPr>
          <p:cNvSpPr txBox="1"/>
          <p:nvPr/>
        </p:nvSpPr>
        <p:spPr>
          <a:xfrm>
            <a:off x="16470643" y="9904680"/>
            <a:ext cx="6871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cap="all" dirty="0">
                <a:solidFill>
                  <a:schemeClr val="bg1"/>
                </a:solidFill>
                <a:latin typeface="Helvetica" pitchFamily="2" charset="0"/>
              </a:rPr>
              <a:t>First Last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Helvetica" pitchFamily="2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9743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940AF-43CE-5724-7951-18A450C6F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A5B012-7772-4408-5E8A-B9504EE4EEA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FEB43-019A-3EEE-D3AE-444488BBC852}"/>
              </a:ext>
            </a:extLst>
          </p:cNvPr>
          <p:cNvSpPr/>
          <p:nvPr/>
        </p:nvSpPr>
        <p:spPr>
          <a:xfrm>
            <a:off x="14173200" y="634999"/>
            <a:ext cx="9601200" cy="1244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BE3213-7758-FEF2-6C8D-57994CB235F9}"/>
              </a:ext>
            </a:extLst>
          </p:cNvPr>
          <p:cNvSpPr txBox="1"/>
          <p:nvPr/>
        </p:nvSpPr>
        <p:spPr>
          <a:xfrm>
            <a:off x="15278100" y="7188199"/>
            <a:ext cx="739140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DF700-1C4A-90F6-766B-CBA14A011EAB}"/>
              </a:ext>
            </a:extLst>
          </p:cNvPr>
          <p:cNvSpPr txBox="1"/>
          <p:nvPr/>
        </p:nvSpPr>
        <p:spPr>
          <a:xfrm>
            <a:off x="15278100" y="2959498"/>
            <a:ext cx="73914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Title </a:t>
            </a:r>
            <a:b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20DD9D-CE16-99CF-D987-31ED4A3781E4}"/>
              </a:ext>
            </a:extLst>
          </p:cNvPr>
          <p:cNvSpPr/>
          <p:nvPr/>
        </p:nvSpPr>
        <p:spPr>
          <a:xfrm>
            <a:off x="15278100" y="6288401"/>
            <a:ext cx="3695700" cy="23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02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CCA002B-88D7-5E1D-614B-F944EBEFDF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B2B8C2-E401-5692-4575-B7EA3C1D15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950621-3779-DAAC-2330-2D64CB9535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A597A-4926-19AE-8C62-4812861245F5}"/>
              </a:ext>
            </a:extLst>
          </p:cNvPr>
          <p:cNvSpPr txBox="1"/>
          <p:nvPr/>
        </p:nvSpPr>
        <p:spPr>
          <a:xfrm>
            <a:off x="974095" y="5466546"/>
            <a:ext cx="68719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cap="all" dirty="0">
                <a:solidFill>
                  <a:schemeClr val="tx2"/>
                </a:solidFill>
                <a:latin typeface="Helvetica" pitchFamily="2" charset="0"/>
              </a:rPr>
              <a:t>First Last</a:t>
            </a:r>
          </a:p>
          <a:p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Title goes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E2343-9AD4-457F-5F60-8EAEA0EB4E78}"/>
              </a:ext>
            </a:extLst>
          </p:cNvPr>
          <p:cNvSpPr txBox="1"/>
          <p:nvPr/>
        </p:nvSpPr>
        <p:spPr>
          <a:xfrm>
            <a:off x="993774" y="3158346"/>
            <a:ext cx="22438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EE8BD-BE28-E21C-A05A-7DC807E3B098}"/>
              </a:ext>
            </a:extLst>
          </p:cNvPr>
          <p:cNvSpPr txBox="1"/>
          <p:nvPr/>
        </p:nvSpPr>
        <p:spPr>
          <a:xfrm>
            <a:off x="993774" y="1182704"/>
            <a:ext cx="22438983" cy="10396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Meet our team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84554D-3E69-8FF6-015B-4DD25073E790}"/>
              </a:ext>
            </a:extLst>
          </p:cNvPr>
          <p:cNvSpPr/>
          <p:nvPr/>
        </p:nvSpPr>
        <p:spPr>
          <a:xfrm>
            <a:off x="993773" y="2461748"/>
            <a:ext cx="3885885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61887-DF50-81B3-E176-F9D5EABCF2F7}"/>
              </a:ext>
            </a:extLst>
          </p:cNvPr>
          <p:cNvSpPr txBox="1"/>
          <p:nvPr/>
        </p:nvSpPr>
        <p:spPr>
          <a:xfrm>
            <a:off x="8757608" y="5466546"/>
            <a:ext cx="68719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cap="all" dirty="0">
                <a:solidFill>
                  <a:schemeClr val="tx2"/>
                </a:solidFill>
                <a:latin typeface="Helvetica" pitchFamily="2" charset="0"/>
              </a:rPr>
              <a:t>First Last</a:t>
            </a:r>
          </a:p>
          <a:p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Title goes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9417E-974C-AFF1-5D96-AE4B807BE954}"/>
              </a:ext>
            </a:extLst>
          </p:cNvPr>
          <p:cNvSpPr txBox="1"/>
          <p:nvPr/>
        </p:nvSpPr>
        <p:spPr>
          <a:xfrm>
            <a:off x="16541121" y="5466546"/>
            <a:ext cx="68719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cap="all" dirty="0">
                <a:solidFill>
                  <a:schemeClr val="tx2"/>
                </a:solidFill>
                <a:latin typeface="Helvetica" pitchFamily="2" charset="0"/>
              </a:rPr>
              <a:t>First Last</a:t>
            </a:r>
          </a:p>
          <a:p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89263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3CE83A-5222-6DC4-27F9-5229630248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6288C-4F23-E302-13C3-6DD44DDF416D}"/>
              </a:ext>
            </a:extLst>
          </p:cNvPr>
          <p:cNvSpPr txBox="1"/>
          <p:nvPr/>
        </p:nvSpPr>
        <p:spPr>
          <a:xfrm>
            <a:off x="1739900" y="5414848"/>
            <a:ext cx="73914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Title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Goes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Here</a:t>
            </a:r>
          </a:p>
        </p:txBody>
      </p:sp>
      <p:pic>
        <p:nvPicPr>
          <p:cNvPr id="4" name="pasted-image.tiff" descr="pasted-image.tiff">
            <a:extLst>
              <a:ext uri="{FF2B5EF4-FFF2-40B4-BE49-F238E27FC236}">
                <a16:creationId xmlns:a16="http://schemas.microsoft.com/office/drawing/2014/main" id="{C4F83FFA-DB8C-4D59-8E0C-676116C1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213" y="1782713"/>
            <a:ext cx="5059575" cy="101505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1339B1-3009-5626-E454-B2A40EFA883E}"/>
              </a:ext>
            </a:extLst>
          </p:cNvPr>
          <p:cNvSpPr/>
          <p:nvPr/>
        </p:nvSpPr>
        <p:spPr>
          <a:xfrm>
            <a:off x="10031506" y="2904564"/>
            <a:ext cx="4350163" cy="77891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00F816-5862-42A8-8E1C-C0729DEEA4DD}"/>
              </a:ext>
            </a:extLst>
          </p:cNvPr>
          <p:cNvSpPr txBox="1"/>
          <p:nvPr/>
        </p:nvSpPr>
        <p:spPr>
          <a:xfrm>
            <a:off x="15631816" y="3867436"/>
            <a:ext cx="7015459" cy="5981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7713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1EE1674-2320-FB05-8151-2670414CDCC3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B1358EEC-98E9-83FF-F98B-A3E762D5A36C}"/>
              </a:ext>
            </a:extLst>
          </p:cNvPr>
          <p:cNvSpPr/>
          <p:nvPr/>
        </p:nvSpPr>
        <p:spPr>
          <a:xfrm flipV="1">
            <a:off x="12588612" y="635000"/>
            <a:ext cx="12853276" cy="1244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51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7351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F382D-A2BD-33C2-37DF-9CAA3FFBDF9B}"/>
              </a:ext>
            </a:extLst>
          </p:cNvPr>
          <p:cNvSpPr txBox="1"/>
          <p:nvPr/>
        </p:nvSpPr>
        <p:spPr>
          <a:xfrm>
            <a:off x="16344232" y="5737960"/>
            <a:ext cx="5906168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3FE51-8FE3-B1EA-6D00-8F13C79A79AC}"/>
              </a:ext>
            </a:extLst>
          </p:cNvPr>
          <p:cNvSpPr txBox="1"/>
          <p:nvPr/>
        </p:nvSpPr>
        <p:spPr>
          <a:xfrm>
            <a:off x="16344232" y="1509259"/>
            <a:ext cx="5906168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latin typeface="Helvetica" pitchFamily="2" charset="0"/>
              </a:rPr>
              <a:t>see</a:t>
            </a:r>
            <a:br>
              <a:rPr lang="en-US" sz="7200" b="1" cap="all" dirty="0">
                <a:latin typeface="Helvetica" pitchFamily="2" charset="0"/>
              </a:rPr>
            </a:br>
            <a:r>
              <a:rPr lang="en-US" sz="7200" b="1" cap="all" dirty="0">
                <a:latin typeface="Helvetica" pitchFamily="2" charset="0"/>
              </a:rPr>
              <a:t>Our</a:t>
            </a:r>
            <a:br>
              <a:rPr lang="en-US" sz="7200" b="1" cap="all" dirty="0">
                <a:latin typeface="Helvetica" pitchFamily="2" charset="0"/>
              </a:rPr>
            </a:br>
            <a:r>
              <a:rPr lang="en-US" sz="7200" b="1" cap="all" dirty="0">
                <a:latin typeface="Helvetica" pitchFamily="2" charset="0"/>
              </a:rPr>
              <a:t>website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FBABE5-31B5-D65F-5460-7F1CE6B2D675}"/>
              </a:ext>
            </a:extLst>
          </p:cNvPr>
          <p:cNvSpPr/>
          <p:nvPr/>
        </p:nvSpPr>
        <p:spPr>
          <a:xfrm>
            <a:off x="16344232" y="4838162"/>
            <a:ext cx="3314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sted-image.tiff" descr="pasted-image.tiff">
            <a:extLst>
              <a:ext uri="{FF2B5EF4-FFF2-40B4-BE49-F238E27FC236}">
                <a16:creationId xmlns:a16="http://schemas.microsoft.com/office/drawing/2014/main" id="{143842C5-DDDF-62AC-FF63-B243B795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5482" y="2146112"/>
            <a:ext cx="15942216" cy="1217301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ACCE48-24EA-D8EE-6352-AFC4E21E82E1}"/>
              </a:ext>
            </a:extLst>
          </p:cNvPr>
          <p:cNvSpPr/>
          <p:nvPr/>
        </p:nvSpPr>
        <p:spPr>
          <a:xfrm>
            <a:off x="-1146219" y="2810027"/>
            <a:ext cx="14723583" cy="829449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24519-EF1E-23E8-011B-1F009CBE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4A91EA7-D87B-B763-509F-385E388DF071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71B2A75-9BEB-0755-53DE-7F0FE505EDFC}"/>
              </a:ext>
            </a:extLst>
          </p:cNvPr>
          <p:cNvSpPr/>
          <p:nvPr/>
        </p:nvSpPr>
        <p:spPr>
          <a:xfrm flipH="1" flipV="1">
            <a:off x="635000" y="635000"/>
            <a:ext cx="12853276" cy="1244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51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7351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4" name="pasted-image.tiff" descr="pasted-image.tiff">
            <a:extLst>
              <a:ext uri="{FF2B5EF4-FFF2-40B4-BE49-F238E27FC236}">
                <a16:creationId xmlns:a16="http://schemas.microsoft.com/office/drawing/2014/main" id="{F4824659-6FF5-4F44-EE67-1B9899D6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239" y="3209927"/>
            <a:ext cx="11722678" cy="7296146"/>
          </a:xfrm>
          <a:prstGeom prst="rect">
            <a:avLst/>
          </a:prstGeom>
          <a:ln w="12700">
            <a:miter lim="400000"/>
          </a:ln>
          <a:effectLst>
            <a:outerShdw blurRad="1270000" dist="635000" dir="3600000" rotWithShape="0">
              <a:srgbClr val="000000">
                <a:alpha val="2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257B5-7A39-13E7-6683-960AB5EC4B0C}"/>
              </a:ext>
            </a:extLst>
          </p:cNvPr>
          <p:cNvSpPr/>
          <p:nvPr/>
        </p:nvSpPr>
        <p:spPr>
          <a:xfrm>
            <a:off x="9981578" y="3851039"/>
            <a:ext cx="11666000" cy="6562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D9F26-7D05-61CD-F32B-BF5B533F6EF5}"/>
              </a:ext>
            </a:extLst>
          </p:cNvPr>
          <p:cNvSpPr txBox="1"/>
          <p:nvPr/>
        </p:nvSpPr>
        <p:spPr>
          <a:xfrm>
            <a:off x="2256639" y="6636588"/>
            <a:ext cx="5906168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2F28A-4F9C-4B3A-EA8E-08B0AA7D679F}"/>
              </a:ext>
            </a:extLst>
          </p:cNvPr>
          <p:cNvSpPr txBox="1"/>
          <p:nvPr/>
        </p:nvSpPr>
        <p:spPr>
          <a:xfrm>
            <a:off x="2256639" y="2407887"/>
            <a:ext cx="5906168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see</a:t>
            </a:r>
            <a:b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Our</a:t>
            </a:r>
            <a:b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website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0DD84F-0CE8-F869-AE39-CAC62FFDEBA3}"/>
              </a:ext>
            </a:extLst>
          </p:cNvPr>
          <p:cNvSpPr/>
          <p:nvPr/>
        </p:nvSpPr>
        <p:spPr>
          <a:xfrm>
            <a:off x="2256639" y="5736790"/>
            <a:ext cx="3314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6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048F34-5CDD-378C-AF8E-AA44816D1935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75AF65-6174-3957-B506-FB07F80304AD}"/>
              </a:ext>
            </a:extLst>
          </p:cNvPr>
          <p:cNvSpPr/>
          <p:nvPr/>
        </p:nvSpPr>
        <p:spPr>
          <a:xfrm>
            <a:off x="12193587" y="609600"/>
            <a:ext cx="11580812" cy="12496800"/>
          </a:xfrm>
          <a:prstGeom prst="rect">
            <a:avLst/>
          </a:prstGeom>
          <a:solidFill>
            <a:schemeClr val="bg1">
              <a:alpha val="796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0ABB96-B84B-13CD-65B8-A07C260081B6}"/>
              </a:ext>
            </a:extLst>
          </p:cNvPr>
          <p:cNvSpPr txBox="1"/>
          <p:nvPr/>
        </p:nvSpPr>
        <p:spPr>
          <a:xfrm>
            <a:off x="14288293" y="5467082"/>
            <a:ext cx="739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tx2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E6CE56-C152-0DF3-B84F-5C317E91B18B}"/>
              </a:ext>
            </a:extLst>
          </p:cNvPr>
          <p:cNvSpPr txBox="1"/>
          <p:nvPr/>
        </p:nvSpPr>
        <p:spPr>
          <a:xfrm>
            <a:off x="14288293" y="2161711"/>
            <a:ext cx="7391400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latin typeface="Helvetica" pitchFamily="2" charset="0"/>
              </a:rPr>
              <a:t>Contact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latin typeface="Helvetica" pitchFamily="2" charset="0"/>
              </a:rPr>
              <a:t>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EF4E97-FD1B-D590-0132-2C7C683C9D15}"/>
              </a:ext>
            </a:extLst>
          </p:cNvPr>
          <p:cNvSpPr/>
          <p:nvPr/>
        </p:nvSpPr>
        <p:spPr>
          <a:xfrm>
            <a:off x="14288293" y="4567284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2C34F3-F101-2993-56EE-895FB981B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218" y="7943362"/>
            <a:ext cx="976637" cy="9820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968A6D-DBB8-3263-382E-7F42E4930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6926" y="9330724"/>
            <a:ext cx="936123" cy="9323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AD906E-F03B-EABE-9A89-6B0924651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8293" y="10654675"/>
            <a:ext cx="982063" cy="982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462EB6-366E-4289-6DE3-BFEF4F6629DD}"/>
              </a:ext>
            </a:extLst>
          </p:cNvPr>
          <p:cNvSpPr txBox="1"/>
          <p:nvPr/>
        </p:nvSpPr>
        <p:spPr>
          <a:xfrm>
            <a:off x="15557678" y="8111227"/>
            <a:ext cx="601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Helvetica" pitchFamily="2" charset="0"/>
              </a:rPr>
              <a:t>@Handle or +123 456 78 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B13DD1-69B0-A147-4A60-502032B2A4CC}"/>
              </a:ext>
            </a:extLst>
          </p:cNvPr>
          <p:cNvSpPr txBox="1"/>
          <p:nvPr/>
        </p:nvSpPr>
        <p:spPr>
          <a:xfrm>
            <a:off x="15557678" y="9467806"/>
            <a:ext cx="601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Helvetica" pitchFamily="2" charset="0"/>
              </a:rPr>
              <a:t>@Handle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74A336-353E-5DB5-0D52-B277CF99E63D}"/>
              </a:ext>
            </a:extLst>
          </p:cNvPr>
          <p:cNvSpPr txBox="1"/>
          <p:nvPr/>
        </p:nvSpPr>
        <p:spPr>
          <a:xfrm>
            <a:off x="15557678" y="10822540"/>
            <a:ext cx="601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Helvetica" pitchFamily="2" charset="0"/>
              </a:rPr>
              <a:t>+123 456 78 90</a:t>
            </a:r>
          </a:p>
        </p:txBody>
      </p:sp>
    </p:spTree>
    <p:extLst>
      <p:ext uri="{BB962C8B-B14F-4D97-AF65-F5344CB8AC3E}">
        <p14:creationId xmlns:p14="http://schemas.microsoft.com/office/powerpoint/2010/main" val="249714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56C76-277E-8789-E207-E3EDB583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425C446-8C25-F370-F101-1C22D9C609C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B990F53-4F3F-3480-D4AC-1E72B12A4FC6}"/>
              </a:ext>
            </a:extLst>
          </p:cNvPr>
          <p:cNvSpPr/>
          <p:nvPr/>
        </p:nvSpPr>
        <p:spPr>
          <a:xfrm>
            <a:off x="635000" y="635000"/>
            <a:ext cx="16865600" cy="10058400"/>
          </a:xfrm>
          <a:custGeom>
            <a:avLst/>
            <a:gdLst>
              <a:gd name="connsiteX0" fmla="*/ 0 w 16865600"/>
              <a:gd name="connsiteY0" fmla="*/ 10058400 h 10058400"/>
              <a:gd name="connsiteX1" fmla="*/ 10414000 w 16865600"/>
              <a:gd name="connsiteY1" fmla="*/ 10058400 h 10058400"/>
              <a:gd name="connsiteX2" fmla="*/ 16865600 w 16865600"/>
              <a:gd name="connsiteY2" fmla="*/ 0 h 10058400"/>
              <a:gd name="connsiteX3" fmla="*/ 127000 w 16865600"/>
              <a:gd name="connsiteY3" fmla="*/ 0 h 10058400"/>
              <a:gd name="connsiteX4" fmla="*/ 0 w 16865600"/>
              <a:gd name="connsiteY4" fmla="*/ 10058400 h 1005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5600" h="10058400">
                <a:moveTo>
                  <a:pt x="0" y="10058400"/>
                </a:moveTo>
                <a:lnTo>
                  <a:pt x="10414000" y="10058400"/>
                </a:lnTo>
                <a:lnTo>
                  <a:pt x="16865600" y="0"/>
                </a:lnTo>
                <a:lnTo>
                  <a:pt x="127000" y="0"/>
                </a:lnTo>
                <a:lnTo>
                  <a:pt x="0" y="100584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D0FF5-DF80-D531-0223-E72E30FB6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34998"/>
            <a:ext cx="16541697" cy="980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A4C428-79D9-7AEC-108E-F56622B5D3FA}"/>
              </a:ext>
            </a:extLst>
          </p:cNvPr>
          <p:cNvSpPr txBox="1"/>
          <p:nvPr/>
        </p:nvSpPr>
        <p:spPr>
          <a:xfrm>
            <a:off x="1739900" y="5372897"/>
            <a:ext cx="8801100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8787C8-41B7-47AD-3D41-B47394D6CB93}"/>
              </a:ext>
            </a:extLst>
          </p:cNvPr>
          <p:cNvSpPr txBox="1"/>
          <p:nvPr/>
        </p:nvSpPr>
        <p:spPr>
          <a:xfrm>
            <a:off x="1739900" y="1144196"/>
            <a:ext cx="111379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Title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EA006C-76DF-1362-76AA-C6F913A50D54}"/>
              </a:ext>
            </a:extLst>
          </p:cNvPr>
          <p:cNvSpPr/>
          <p:nvPr/>
        </p:nvSpPr>
        <p:spPr>
          <a:xfrm>
            <a:off x="1739900" y="4473099"/>
            <a:ext cx="3695700" cy="23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8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5252-9147-F330-F69B-DB73F3F9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B95849C-04E0-1D57-2D8F-7DBED5FEF3D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B83E6B-3151-F537-8D8E-E0697C000E16}"/>
              </a:ext>
            </a:extLst>
          </p:cNvPr>
          <p:cNvSpPr/>
          <p:nvPr/>
        </p:nvSpPr>
        <p:spPr>
          <a:xfrm>
            <a:off x="14173200" y="634999"/>
            <a:ext cx="9601200" cy="1244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61A063-CCE4-41CA-EC0E-9AD6BD71C705}"/>
              </a:ext>
            </a:extLst>
          </p:cNvPr>
          <p:cNvSpPr/>
          <p:nvPr/>
        </p:nvSpPr>
        <p:spPr>
          <a:xfrm>
            <a:off x="12193587" y="634999"/>
            <a:ext cx="1979613" cy="12446001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B5F30-D521-EBD8-74AC-1E5A1E10DADA}"/>
              </a:ext>
            </a:extLst>
          </p:cNvPr>
          <p:cNvSpPr txBox="1"/>
          <p:nvPr/>
        </p:nvSpPr>
        <p:spPr>
          <a:xfrm>
            <a:off x="15278100" y="7188199"/>
            <a:ext cx="739140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D89B5-5AF3-3D0A-B3BA-EB9F8A49D0FD}"/>
              </a:ext>
            </a:extLst>
          </p:cNvPr>
          <p:cNvSpPr txBox="1"/>
          <p:nvPr/>
        </p:nvSpPr>
        <p:spPr>
          <a:xfrm>
            <a:off x="15278100" y="2959498"/>
            <a:ext cx="73914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  <a:t>Title </a:t>
            </a:r>
            <a:b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FFB40C-FB4A-0858-6168-F7AA1C1615E0}"/>
              </a:ext>
            </a:extLst>
          </p:cNvPr>
          <p:cNvSpPr/>
          <p:nvPr/>
        </p:nvSpPr>
        <p:spPr>
          <a:xfrm>
            <a:off x="15278100" y="6288401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39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171E78-BE3F-E37C-6422-D5B3491445FC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09195-0EF0-D23C-BFB2-49945731B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99" y="11349658"/>
            <a:ext cx="1375742" cy="13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9E2170-DA29-784E-BEEB-6368BCA1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634999"/>
            <a:ext cx="13285786" cy="12446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6E61B-E955-54CD-E097-0F2C8F589A9F}"/>
              </a:ext>
            </a:extLst>
          </p:cNvPr>
          <p:cNvSpPr txBox="1"/>
          <p:nvPr/>
        </p:nvSpPr>
        <p:spPr>
          <a:xfrm>
            <a:off x="1739900" y="6858000"/>
            <a:ext cx="739140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48701-41F5-4A1D-FE42-A40C1A5CFFEF}"/>
              </a:ext>
            </a:extLst>
          </p:cNvPr>
          <p:cNvSpPr txBox="1"/>
          <p:nvPr/>
        </p:nvSpPr>
        <p:spPr>
          <a:xfrm>
            <a:off x="1739900" y="2629299"/>
            <a:ext cx="73914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Title </a:t>
            </a:r>
            <a:b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accent1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5B9AE6-7DAD-7090-008A-D887ECC49D5A}"/>
              </a:ext>
            </a:extLst>
          </p:cNvPr>
          <p:cNvSpPr/>
          <p:nvPr/>
        </p:nvSpPr>
        <p:spPr>
          <a:xfrm>
            <a:off x="1739900" y="5958202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8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425CE9E-019B-CB44-F364-4AD647D69451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3E866BE-10DA-06B7-CD17-0605A5A78110}"/>
              </a:ext>
            </a:extLst>
          </p:cNvPr>
          <p:cNvSpPr/>
          <p:nvPr/>
        </p:nvSpPr>
        <p:spPr>
          <a:xfrm>
            <a:off x="635000" y="4317533"/>
            <a:ext cx="8439702" cy="50809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" name="official introduction messages">
            <a:extLst>
              <a:ext uri="{FF2B5EF4-FFF2-40B4-BE49-F238E27FC236}">
                <a16:creationId xmlns:a16="http://schemas.microsoft.com/office/drawing/2014/main" id="{0B2B3FAD-B631-7CD7-4A1D-8CF5605C29B0}"/>
              </a:ext>
            </a:extLst>
          </p:cNvPr>
          <p:cNvSpPr/>
          <p:nvPr/>
        </p:nvSpPr>
        <p:spPr>
          <a:xfrm>
            <a:off x="1574801" y="5283210"/>
            <a:ext cx="6807200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6600" b="1" i="1" cap="all" dirty="0">
                <a:latin typeface="Helvetica" pitchFamily="2" charset="0"/>
              </a:rPr>
              <a:t>Title</a:t>
            </a:r>
            <a:br>
              <a:rPr lang="en-US" sz="6600" b="1" i="1" cap="all" dirty="0">
                <a:latin typeface="Helvetica" pitchFamily="2" charset="0"/>
              </a:rPr>
            </a:br>
            <a:r>
              <a:rPr lang="en-US" sz="6600" b="1" i="1" cap="all" dirty="0">
                <a:latin typeface="Helvetica" pitchFamily="2" charset="0"/>
              </a:rPr>
              <a:t>line 2</a:t>
            </a:r>
            <a:br>
              <a:rPr lang="en-US" sz="6600" b="1" i="1" cap="all" dirty="0">
                <a:latin typeface="Helvetica" pitchFamily="2" charset="0"/>
              </a:rPr>
            </a:br>
            <a:r>
              <a:rPr lang="en-US" sz="6600" b="1" i="1" cap="all" dirty="0">
                <a:latin typeface="Helvetica" pitchFamily="2" charset="0"/>
              </a:rPr>
              <a:t>Line 3</a:t>
            </a:r>
            <a:endParaRPr sz="6600" b="1" i="1" cap="all" dirty="0">
              <a:latin typeface="Helvetica" pitchFamily="2" charset="0"/>
            </a:endParaRPr>
          </a:p>
        </p:txBody>
      </p:sp>
      <p:sp>
        <p:nvSpPr>
          <p:cNvPr id="5" name="sunshine is a welcome thing. it brings a lot of brightness.">
            <a:extLst>
              <a:ext uri="{FF2B5EF4-FFF2-40B4-BE49-F238E27FC236}">
                <a16:creationId xmlns:a16="http://schemas.microsoft.com/office/drawing/2014/main" id="{0D08B6FF-7868-16AD-98A6-2C9DE2EB003F}"/>
              </a:ext>
            </a:extLst>
          </p:cNvPr>
          <p:cNvSpPr/>
          <p:nvPr/>
        </p:nvSpPr>
        <p:spPr>
          <a:xfrm>
            <a:off x="13346486" y="6068040"/>
            <a:ext cx="631344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Helvetica" pitchFamily="2" charset="0"/>
              </a:rPr>
              <a:t>Information pertaining to the title.</a:t>
            </a:r>
            <a:endParaRPr sz="48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B968A0A0-C572-79A3-1862-6D1214AF977C}"/>
              </a:ext>
            </a:extLst>
          </p:cNvPr>
          <p:cNvSpPr/>
          <p:nvPr/>
        </p:nvSpPr>
        <p:spPr>
          <a:xfrm>
            <a:off x="12187573" y="4412783"/>
            <a:ext cx="8631272" cy="4890434"/>
          </a:xfrm>
          <a:prstGeom prst="rect">
            <a:avLst/>
          </a:prstGeom>
          <a:ln w="203200">
            <a:solidFill>
              <a:schemeClr val="tx2">
                <a:lumMod val="60000"/>
                <a:lumOff val="40000"/>
                <a:alpha val="5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51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BFC3-7E3B-9D03-E410-59762292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E9D5DD-A690-13C8-7F56-904627BF20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4B0BC722-DD9B-6124-56DB-303ADEA40029}"/>
              </a:ext>
            </a:extLst>
          </p:cNvPr>
          <p:cNvSpPr/>
          <p:nvPr/>
        </p:nvSpPr>
        <p:spPr>
          <a:xfrm rot="10800000">
            <a:off x="635000" y="635000"/>
            <a:ext cx="12853276" cy="1244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51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7351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4EAD7-12A6-16A5-ABCB-6F895974A972}"/>
              </a:ext>
            </a:extLst>
          </p:cNvPr>
          <p:cNvSpPr txBox="1"/>
          <p:nvPr/>
        </p:nvSpPr>
        <p:spPr>
          <a:xfrm>
            <a:off x="1739900" y="7188199"/>
            <a:ext cx="739140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89B44-54F3-DC6F-1C7D-E78B5FAE9402}"/>
              </a:ext>
            </a:extLst>
          </p:cNvPr>
          <p:cNvSpPr txBox="1"/>
          <p:nvPr/>
        </p:nvSpPr>
        <p:spPr>
          <a:xfrm>
            <a:off x="1739900" y="2959498"/>
            <a:ext cx="7391400" cy="28863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Insert </a:t>
            </a:r>
            <a:b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Title </a:t>
            </a:r>
            <a:b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1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3C35B-8000-B278-4647-59F7A5515E59}"/>
              </a:ext>
            </a:extLst>
          </p:cNvPr>
          <p:cNvSpPr/>
          <p:nvPr/>
        </p:nvSpPr>
        <p:spPr>
          <a:xfrm>
            <a:off x="1739900" y="6288401"/>
            <a:ext cx="3695700" cy="23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CF44859-C1E4-37AF-AF3F-AB089B92F6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CC6B59-B011-EE62-DD1D-1741374575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798AE6-C78C-7C80-DCBA-4C8A5312D5B0}"/>
              </a:ext>
            </a:extLst>
          </p:cNvPr>
          <p:cNvSpPr/>
          <p:nvPr/>
        </p:nvSpPr>
        <p:spPr>
          <a:xfrm>
            <a:off x="612774" y="609600"/>
            <a:ext cx="11580813" cy="624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14E4B-78FA-6574-ACA8-DB00F4F27414}"/>
              </a:ext>
            </a:extLst>
          </p:cNvPr>
          <p:cNvSpPr txBox="1"/>
          <p:nvPr/>
        </p:nvSpPr>
        <p:spPr>
          <a:xfrm>
            <a:off x="1409700" y="4902199"/>
            <a:ext cx="9867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Lorem ipsum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lom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dolor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consectetur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sit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amet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Helvetica" pitchFamily="2" charset="0"/>
              </a:rPr>
              <a:t>adipiscing</a:t>
            </a:r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95409-0277-629B-5123-F7B186C78972}"/>
              </a:ext>
            </a:extLst>
          </p:cNvPr>
          <p:cNvSpPr txBox="1"/>
          <p:nvPr/>
        </p:nvSpPr>
        <p:spPr>
          <a:xfrm>
            <a:off x="1409700" y="1596828"/>
            <a:ext cx="9867900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  <a:t>Insert Title </a:t>
            </a:r>
            <a:b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</a:br>
            <a:r>
              <a:rPr lang="en-US" sz="7200" b="1" cap="all" dirty="0">
                <a:solidFill>
                  <a:schemeClr val="bg2"/>
                </a:solidFill>
                <a:latin typeface="Helvetica" pitchFamily="2" charset="0"/>
              </a:rPr>
              <a:t>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BCBCB-1C86-584A-AB44-4456A6C0E0C5}"/>
              </a:ext>
            </a:extLst>
          </p:cNvPr>
          <p:cNvSpPr/>
          <p:nvPr/>
        </p:nvSpPr>
        <p:spPr>
          <a:xfrm>
            <a:off x="1409700" y="4002401"/>
            <a:ext cx="369570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02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52385E-9AAF-D495-EAAC-FDBC515056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CE83C-9D45-0B2C-3C6E-A414B25BF8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0608E-1533-20B8-6666-7D57E1B2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97" y="11349656"/>
            <a:ext cx="1375743" cy="1375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37633-51AD-5016-739E-8E4B82849DB3}"/>
              </a:ext>
            </a:extLst>
          </p:cNvPr>
          <p:cNvSpPr txBox="1"/>
          <p:nvPr/>
        </p:nvSpPr>
        <p:spPr>
          <a:xfrm>
            <a:off x="16967200" y="6476999"/>
            <a:ext cx="6430340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  <a:p>
            <a:pPr>
              <a:spcAft>
                <a:spcPts val="2800"/>
              </a:spcAft>
            </a:pPr>
            <a:r>
              <a:rPr lang="en-US" sz="2800" dirty="0">
                <a:latin typeface="Helvetica" pitchFamily="2" charset="0"/>
              </a:rPr>
              <a:t>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Lorem ipsum sit </a:t>
            </a:r>
            <a:r>
              <a:rPr lang="en-US" sz="2800" dirty="0" err="1">
                <a:latin typeface="Helvetica" pitchFamily="2" charset="0"/>
              </a:rPr>
              <a:t>lom</a:t>
            </a:r>
            <a:r>
              <a:rPr lang="en-US" sz="2800" dirty="0">
                <a:latin typeface="Helvetica" pitchFamily="2" charset="0"/>
              </a:rPr>
              <a:t> dolor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, </a:t>
            </a:r>
            <a:r>
              <a:rPr lang="en-US" sz="2800" dirty="0" err="1">
                <a:latin typeface="Helvetica" pitchFamily="2" charset="0"/>
              </a:rPr>
              <a:t>consectetur</a:t>
            </a:r>
            <a:r>
              <a:rPr lang="en-US" sz="2800" dirty="0">
                <a:latin typeface="Helvetica" pitchFamily="2" charset="0"/>
              </a:rPr>
              <a:t> sit </a:t>
            </a:r>
            <a:r>
              <a:rPr lang="en-US" sz="2800" dirty="0" err="1">
                <a:latin typeface="Helvetica" pitchFamily="2" charset="0"/>
              </a:rPr>
              <a:t>amet</a:t>
            </a:r>
            <a:r>
              <a:rPr lang="en-US" sz="2800" dirty="0">
                <a:latin typeface="Helvetica" pitchFamily="2" charset="0"/>
              </a:rPr>
              <a:t> </a:t>
            </a:r>
            <a:r>
              <a:rPr lang="en-US" sz="2800" dirty="0" err="1">
                <a:latin typeface="Helvetica" pitchFamily="2" charset="0"/>
              </a:rPr>
              <a:t>adipiscing</a:t>
            </a:r>
            <a:r>
              <a:rPr lang="en-US" sz="2800" dirty="0">
                <a:latin typeface="Helvetica" pitchFamily="2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3EC7F-6662-E03D-76A6-902A9970207E}"/>
              </a:ext>
            </a:extLst>
          </p:cNvPr>
          <p:cNvSpPr txBox="1"/>
          <p:nvPr/>
        </p:nvSpPr>
        <p:spPr>
          <a:xfrm>
            <a:off x="16967200" y="3171628"/>
            <a:ext cx="6430340" cy="196297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Featured</a:t>
            </a:r>
          </a:p>
          <a:p>
            <a:pPr>
              <a:lnSpc>
                <a:spcPts val="7200"/>
              </a:lnSpc>
            </a:pPr>
            <a:r>
              <a:rPr lang="en-US" sz="7200" b="1" cap="all" dirty="0">
                <a:solidFill>
                  <a:schemeClr val="tx2"/>
                </a:solidFill>
                <a:latin typeface="Helvetica" pitchFamily="2" charset="0"/>
              </a:rPr>
              <a:t>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2E8D3-322D-C33E-548C-F156BE1D5C6F}"/>
              </a:ext>
            </a:extLst>
          </p:cNvPr>
          <p:cNvSpPr/>
          <p:nvPr/>
        </p:nvSpPr>
        <p:spPr>
          <a:xfrm>
            <a:off x="16967200" y="5566400"/>
            <a:ext cx="3215170" cy="23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63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HC RGB">
      <a:dk1>
        <a:srgbClr val="2B282A"/>
      </a:dk1>
      <a:lt1>
        <a:srgbClr val="FFFFFF"/>
      </a:lt1>
      <a:dk2>
        <a:srgbClr val="555355"/>
      </a:dk2>
      <a:lt2>
        <a:srgbClr val="F6EEDF"/>
      </a:lt2>
      <a:accent1>
        <a:srgbClr val="305449"/>
      </a:accent1>
      <a:accent2>
        <a:srgbClr val="5EBE7E"/>
      </a:accent2>
      <a:accent3>
        <a:srgbClr val="B6E0DA"/>
      </a:accent3>
      <a:accent4>
        <a:srgbClr val="E3D1B1"/>
      </a:accent4>
      <a:accent5>
        <a:srgbClr val="AC5F41"/>
      </a:accent5>
      <a:accent6>
        <a:srgbClr val="834634"/>
      </a:accent6>
      <a:hlink>
        <a:srgbClr val="FF8E61"/>
      </a:hlink>
      <a:folHlink>
        <a:srgbClr val="834634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</TotalTime>
  <Words>1487</Words>
  <Application>Microsoft Macintosh PowerPoint</Application>
  <PresentationFormat>Custom</PresentationFormat>
  <Paragraphs>158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 Lee</dc:creator>
  <cp:lastModifiedBy>Nick Lee</cp:lastModifiedBy>
  <cp:revision>1</cp:revision>
  <dcterms:created xsi:type="dcterms:W3CDTF">2024-10-02T16:26:39Z</dcterms:created>
  <dcterms:modified xsi:type="dcterms:W3CDTF">2024-10-03T17:25:41Z</dcterms:modified>
</cp:coreProperties>
</file>