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720"/>
  </p:normalViewPr>
  <p:slideViewPr>
    <p:cSldViewPr snapToGrid="0">
      <p:cViewPr varScale="1">
        <p:scale>
          <a:sx n="105" d="100"/>
          <a:sy n="105" d="100"/>
        </p:scale>
        <p:origin x="84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539EB3-D368-2569-4768-8E7C725531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DC6958-01D4-9644-1990-A0D71A208F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659BDB-333E-F8FE-E4B3-6618ADE1E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2A101-5AD4-BA45-BEB7-37CE19DFFADD}" type="datetimeFigureOut">
              <a:rPr lang="en-US" smtClean="0"/>
              <a:t>9/5/24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1E5196-5F81-E25D-998A-C26E1E4C3E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F062A5-81FA-7423-3553-EAD9820EDC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BB44A-693E-D44A-95EE-718C45FE1D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1859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1D9F9D-BEB4-3096-2A07-A090E9CC8F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C6DDEA4-8B48-C54C-A0C3-463687F63D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985F0D-B9E3-2AF2-3609-D8EED3F87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2A101-5AD4-BA45-BEB7-37CE19DFFADD}" type="datetimeFigureOut">
              <a:rPr lang="en-US" smtClean="0"/>
              <a:t>9/5/24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4D2964-6874-195F-89D1-D38E0F41E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96B986-5C91-04E2-8822-D0DA4C649D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BB44A-693E-D44A-95EE-718C45FE1D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6087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4677D87-00C2-51EB-FB4F-8BEC57E0393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00CE005-97A0-848E-221F-F43A20D175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73E5F8-44B0-FA81-BDA1-5ED46AE2FA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2A101-5AD4-BA45-BEB7-37CE19DFFADD}" type="datetimeFigureOut">
              <a:rPr lang="en-US" smtClean="0"/>
              <a:t>9/5/24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710A53-060C-A89E-5EC0-3DD4E1EC0D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B1DA04-142E-E034-A439-2993DFA65F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BB44A-693E-D44A-95EE-718C45FE1D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8657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67290B-D9F4-24A5-553F-466B6D5E2F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BF0333-F145-03E6-5B7B-6513AB51DE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1A3CB7-A795-9FA6-E92D-43E01D89AB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2A101-5AD4-BA45-BEB7-37CE19DFFADD}" type="datetimeFigureOut">
              <a:rPr lang="en-US" smtClean="0"/>
              <a:t>9/5/24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18F89E-F527-EE06-661E-8737396105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C8DE50-FEAF-8606-3AF0-432D5998DB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BB44A-693E-D44A-95EE-718C45FE1D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947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93CB52-F4BC-C561-81F6-1F8307E8C5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80D22F-FB48-3EED-ED61-36C8EA0207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4F58EC-444E-203B-F938-8E73338A1B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2A101-5AD4-BA45-BEB7-37CE19DFFADD}" type="datetimeFigureOut">
              <a:rPr lang="en-US" smtClean="0"/>
              <a:t>9/5/24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18A3E6-97C0-E9E2-9C51-BD38C2A889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52EAD9-5ECA-C7B6-D5A1-C68FAE8ED4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BB44A-693E-D44A-95EE-718C45FE1D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6147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CFCD18-8552-4B1E-3126-0F8A6F7869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0D6972-8603-72EE-5E5F-288A08F067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B3FC7E-1C96-36E0-F518-5FE948500B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14219F-77E1-973C-D5A9-BE7816C67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2A101-5AD4-BA45-BEB7-37CE19DFFADD}" type="datetimeFigureOut">
              <a:rPr lang="en-US" smtClean="0"/>
              <a:t>9/5/24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201AD5-2970-1A19-80C5-33B96C5B5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40D10F-222F-86C3-DBBD-C3BB9B2645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BB44A-693E-D44A-95EE-718C45FE1D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8620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143C73-845D-38AE-F3EF-D56DB9DA1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3DB9C6-708F-4034-BEC0-B4714C0FBF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8F4A5D-3971-7823-AB3B-AC6D81ACFF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63EB87E-BB77-B94C-DFD7-8F810EB285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C7D3648-6F26-B7B2-8216-C6A5823028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D7B98F2-476F-B2E0-A8CA-3864B04754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2A101-5AD4-BA45-BEB7-37CE19DFFADD}" type="datetimeFigureOut">
              <a:rPr lang="en-US" smtClean="0"/>
              <a:t>9/5/24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C23629E-BF8B-83DE-881A-76430D584C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30F7236-0963-D4E0-A557-A9B7CDD452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BB44A-693E-D44A-95EE-718C45FE1D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7024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2C4644-839E-F7F3-24EB-D9FB3D2681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B136BB9-75A0-604E-FAF3-04B67F5EDD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2A101-5AD4-BA45-BEB7-37CE19DFFADD}" type="datetimeFigureOut">
              <a:rPr lang="en-US" smtClean="0"/>
              <a:t>9/5/24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852D17-8ED6-CD77-124B-EBFF277F60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DED538-C9C8-816E-2C37-1AAC82FFF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BB44A-693E-D44A-95EE-718C45FE1D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6163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2DA1728-4962-0442-EAD8-27513DCD07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2A101-5AD4-BA45-BEB7-37CE19DFFADD}" type="datetimeFigureOut">
              <a:rPr lang="en-US" smtClean="0"/>
              <a:t>9/5/24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A80C089-F2A6-CB33-17D9-E936199738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CA0983-3E31-0D13-2307-F6391DF4D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BB44A-693E-D44A-95EE-718C45FE1D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3746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5C9418-E124-5602-FCC9-A9A1B77A65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85C394-2B3B-E16B-B0C0-898515880B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E81E64-3A99-4DDD-311E-B832D22CBF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0D0E30-D435-28A4-E7FE-AA2C9F40D0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2A101-5AD4-BA45-BEB7-37CE19DFFADD}" type="datetimeFigureOut">
              <a:rPr lang="en-US" smtClean="0"/>
              <a:t>9/5/24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585750-9F60-72DC-A6B4-4D6C642992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E17EC2-CE36-4773-0881-D388405ABC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BB44A-693E-D44A-95EE-718C45FE1D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3544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6F2C14-AEA3-CD5D-BDE8-EE0CD9EFE2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6E9C463-3FA5-92EB-EFD1-A74A9A549E6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2A6161-DC42-3961-B979-FF6D1DE6CC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495AA0-CF0A-0EBE-F12C-4B775223E8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2A101-5AD4-BA45-BEB7-37CE19DFFADD}" type="datetimeFigureOut">
              <a:rPr lang="en-US" smtClean="0"/>
              <a:t>9/5/24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6E56B3-EBB9-B3E0-E154-1B95C52C4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DF4D9D-DC06-6655-09A2-98E9CC2AF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BB44A-693E-D44A-95EE-718C45FE1D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3542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FC7DE4E-2407-7751-21D3-13206597B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98E6A6-FE5C-FD02-AF5F-0FDC5CCA76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B2AC07-B913-57C3-8BDA-AF52D1479D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3E2A101-5AD4-BA45-BEB7-37CE19DFFADD}" type="datetimeFigureOut">
              <a:rPr lang="en-US" smtClean="0"/>
              <a:t>9/5/24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4760F6-9937-0A1C-BCB5-5632443CF7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92524C-6D9A-76B6-3338-DAE0F37B32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9EBB44A-693E-D44A-95EE-718C45FE1D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624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with a beard smiling&#10;&#10;Description automatically generated">
            <a:extLst>
              <a:ext uri="{FF2B5EF4-FFF2-40B4-BE49-F238E27FC236}">
                <a16:creationId xmlns:a16="http://schemas.microsoft.com/office/drawing/2014/main" id="{89B04661-C20F-ED2D-AC9A-8CA8F0B562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6277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CC919D-FF44-57C8-1AA9-D788344EC9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hugging a person&#10;&#10;Description automatically generated">
            <a:extLst>
              <a:ext uri="{FF2B5EF4-FFF2-40B4-BE49-F238E27FC236}">
                <a16:creationId xmlns:a16="http://schemas.microsoft.com/office/drawing/2014/main" id="{EE53E708-F6C0-CB20-11C3-3232D4C67A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6015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0D18ED-41A7-F8AF-8665-968553C397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and person hugging each other&#10;&#10;Description automatically generated">
            <a:extLst>
              <a:ext uri="{FF2B5EF4-FFF2-40B4-BE49-F238E27FC236}">
                <a16:creationId xmlns:a16="http://schemas.microsoft.com/office/drawing/2014/main" id="{14472849-98EB-F8B8-DA4F-61AB749F0D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3685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0A4481-3F90-7E95-3577-5E797AC9AF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in a blue shirt&#10;&#10;Description automatically generated">
            <a:extLst>
              <a:ext uri="{FF2B5EF4-FFF2-40B4-BE49-F238E27FC236}">
                <a16:creationId xmlns:a16="http://schemas.microsoft.com/office/drawing/2014/main" id="{1E13D587-67FD-3CCF-402F-E9EAB14453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8764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D9F9A6-C895-96EC-9211-984F60E240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peaking to a group of people&#10;&#10;Description automatically generated">
            <a:extLst>
              <a:ext uri="{FF2B5EF4-FFF2-40B4-BE49-F238E27FC236}">
                <a16:creationId xmlns:a16="http://schemas.microsoft.com/office/drawing/2014/main" id="{B2F0428F-D51C-4D99-D5E5-0F840CFD17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0914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810A3D-C2F2-5E19-9ADA-75FE4D46FD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's face in a square frame&#10;&#10;Description automatically generated">
            <a:extLst>
              <a:ext uri="{FF2B5EF4-FFF2-40B4-BE49-F238E27FC236}">
                <a16:creationId xmlns:a16="http://schemas.microsoft.com/office/drawing/2014/main" id="{805BD4FA-F1FF-150E-9CE0-DF35C1F332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1161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94BA34-E972-C732-ADEC-730A5CDC2C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in a city&#10;&#10;Description automatically generated with medium confidence">
            <a:extLst>
              <a:ext uri="{FF2B5EF4-FFF2-40B4-BE49-F238E27FC236}">
                <a16:creationId xmlns:a16="http://schemas.microsoft.com/office/drawing/2014/main" id="{D58919B8-2738-D718-645C-31DFC36F0C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2866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377D6C-0DA1-2958-34B3-38ED4DCBDB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ith a glass face&#10;&#10;Description automatically generated">
            <a:extLst>
              <a:ext uri="{FF2B5EF4-FFF2-40B4-BE49-F238E27FC236}">
                <a16:creationId xmlns:a16="http://schemas.microsoft.com/office/drawing/2014/main" id="{611D93B7-E4FC-9835-CFD4-7CA9A09A9B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1856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2933A0-55DC-BEA9-04A2-2710994D93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background with white text&#10;&#10;Description automatically generated">
            <a:extLst>
              <a:ext uri="{FF2B5EF4-FFF2-40B4-BE49-F238E27FC236}">
                <a16:creationId xmlns:a16="http://schemas.microsoft.com/office/drawing/2014/main" id="{BFF17851-0400-B755-CABD-7BDED8D769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1476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3CFDD1-3AE5-3B9F-1BB7-F3E5C3404D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rectangular object with white text&#10;&#10;Description automatically generated">
            <a:extLst>
              <a:ext uri="{FF2B5EF4-FFF2-40B4-BE49-F238E27FC236}">
                <a16:creationId xmlns:a16="http://schemas.microsoft.com/office/drawing/2014/main" id="{9C87FA87-89FC-8510-C1B1-4FA4D47132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1390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B22210-AADC-4D13-1414-65BCEB017B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and white text on a green background&#10;&#10;Description automatically generated">
            <a:extLst>
              <a:ext uri="{FF2B5EF4-FFF2-40B4-BE49-F238E27FC236}">
                <a16:creationId xmlns:a16="http://schemas.microsoft.com/office/drawing/2014/main" id="{AB6BCDCB-4335-11D3-A58C-A5035C258B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4585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's head with a picture of a road and text&#10;&#10;Description automatically generated">
            <a:extLst>
              <a:ext uri="{FF2B5EF4-FFF2-40B4-BE49-F238E27FC236}">
                <a16:creationId xmlns:a16="http://schemas.microsoft.com/office/drawing/2014/main" id="{B9EB5815-96EF-9316-F8D1-1921DC760D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3900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381CF0-B215-D57A-3DEB-83C866BDAE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and white card with text&#10;&#10;Description automatically generated">
            <a:extLst>
              <a:ext uri="{FF2B5EF4-FFF2-40B4-BE49-F238E27FC236}">
                <a16:creationId xmlns:a16="http://schemas.microsoft.com/office/drawing/2014/main" id="{FE1FB502-A23D-AAE7-1B35-1D7B3130D6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3807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383986-2140-D426-C5E3-B768ABED87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and white card with text&#10;&#10;Description automatically generated">
            <a:extLst>
              <a:ext uri="{FF2B5EF4-FFF2-40B4-BE49-F238E27FC236}">
                <a16:creationId xmlns:a16="http://schemas.microsoft.com/office/drawing/2014/main" id="{606CA1EF-DFAA-DFE7-BFD1-69EC4CA286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9135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186FB8-ADBC-A100-A951-E0FB47FA73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and white card with a black and white text&#10;&#10;Description automatically generated">
            <a:extLst>
              <a:ext uri="{FF2B5EF4-FFF2-40B4-BE49-F238E27FC236}">
                <a16:creationId xmlns:a16="http://schemas.microsoft.com/office/drawing/2014/main" id="{011423B0-B038-8A69-1742-D33FCF3BEB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7604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FE4C27-C2F5-5D0C-B512-958AC2F2EA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een and white website&#10;&#10;Description automatically generated">
            <a:extLst>
              <a:ext uri="{FF2B5EF4-FFF2-40B4-BE49-F238E27FC236}">
                <a16:creationId xmlns:a16="http://schemas.microsoft.com/office/drawing/2014/main" id="{02AD0E97-3FB6-5FD4-A446-BA812A447C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0437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90A96C3-7104-C419-ACA5-30CD4C7722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787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220E3E-786B-0EAB-84C8-2EF26C020A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and white card with a globe and text&#10;&#10;Description automatically generated">
            <a:extLst>
              <a:ext uri="{FF2B5EF4-FFF2-40B4-BE49-F238E27FC236}">
                <a16:creationId xmlns:a16="http://schemas.microsoft.com/office/drawing/2014/main" id="{E3A8381C-A244-B6E1-53D8-7A35B8C915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634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2996F5-D9D3-797F-DE99-9DD443E7F6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and white website with text&#10;&#10;Description automatically generated">
            <a:extLst>
              <a:ext uri="{FF2B5EF4-FFF2-40B4-BE49-F238E27FC236}">
                <a16:creationId xmlns:a16="http://schemas.microsoft.com/office/drawing/2014/main" id="{242196BF-6095-B54A-8F60-BAD9E83951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2247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7610EC-CD49-6ECF-C169-BB6F997452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and white card with text&#10;&#10;Description automatically generated">
            <a:extLst>
              <a:ext uri="{FF2B5EF4-FFF2-40B4-BE49-F238E27FC236}">
                <a16:creationId xmlns:a16="http://schemas.microsoft.com/office/drawing/2014/main" id="{BFD41B0C-20DD-52AC-EC26-7AD0A041AA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5955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02443D-14D9-4850-D7D3-02055424C2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and white rectangular object with text&#10;&#10;Description automatically generated">
            <a:extLst>
              <a:ext uri="{FF2B5EF4-FFF2-40B4-BE49-F238E27FC236}">
                <a16:creationId xmlns:a16="http://schemas.microsoft.com/office/drawing/2014/main" id="{2788EA88-AD18-2A57-4461-EEACF477CE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0244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FD383E-A296-A583-8CD3-203137D52C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and white website with text&#10;&#10;Description automatically generated">
            <a:extLst>
              <a:ext uri="{FF2B5EF4-FFF2-40B4-BE49-F238E27FC236}">
                <a16:creationId xmlns:a16="http://schemas.microsoft.com/office/drawing/2014/main" id="{05026EE4-5733-C45A-7811-68445FCDB6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2702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A4C8F1-6135-8829-2616-C9386DED44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's head with a crowd of people in the background&#10;&#10;Description automatically generated">
            <a:extLst>
              <a:ext uri="{FF2B5EF4-FFF2-40B4-BE49-F238E27FC236}">
                <a16:creationId xmlns:a16="http://schemas.microsoft.com/office/drawing/2014/main" id="{5A3FCECF-C019-9D09-55CD-D4A9A3D393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65083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16659A-7BBE-F016-CFB8-25718933BD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and white card with text&#10;&#10;Description automatically generated">
            <a:extLst>
              <a:ext uri="{FF2B5EF4-FFF2-40B4-BE49-F238E27FC236}">
                <a16:creationId xmlns:a16="http://schemas.microsoft.com/office/drawing/2014/main" id="{6E3EEFF9-5543-823C-115A-31F9B16FC7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93734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2216B1-5871-7E8F-F329-31EEF2ABDF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and white card with text&#10;&#10;Description automatically generated">
            <a:extLst>
              <a:ext uri="{FF2B5EF4-FFF2-40B4-BE49-F238E27FC236}">
                <a16:creationId xmlns:a16="http://schemas.microsoft.com/office/drawing/2014/main" id="{12206078-A322-2A7B-FC37-52D4FAD69D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90267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8B112D-9E7A-2072-804B-ABE8FB3A78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39263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8EE05E-0530-9A05-45AB-2124DE4BB3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aby being held by a hand&#10;&#10;Description automatically generated">
            <a:extLst>
              <a:ext uri="{FF2B5EF4-FFF2-40B4-BE49-F238E27FC236}">
                <a16:creationId xmlns:a16="http://schemas.microsoft.com/office/drawing/2014/main" id="{7B47F3AE-2EA5-48EA-A032-724C7F772D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8890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6D145B-B14D-290B-885E-D1B90506FB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hild holding a hand&#10;&#10;Description automatically generated">
            <a:extLst>
              <a:ext uri="{FF2B5EF4-FFF2-40B4-BE49-F238E27FC236}">
                <a16:creationId xmlns:a16="http://schemas.microsoft.com/office/drawing/2014/main" id="{F14928C1-BB0D-B30E-33E3-B35EE95348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3516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5F6EC5-1465-6703-923F-D23A0C47BC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walking in a street&#10;&#10;Description automatically generated">
            <a:extLst>
              <a:ext uri="{FF2B5EF4-FFF2-40B4-BE49-F238E27FC236}">
                <a16:creationId xmlns:a16="http://schemas.microsoft.com/office/drawing/2014/main" id="{C1771246-4F59-7EE3-32CB-B0497CE658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1847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32DDB5-5170-C921-CA42-7C73A8D715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walking together&#10;&#10;Description automatically generated">
            <a:extLst>
              <a:ext uri="{FF2B5EF4-FFF2-40B4-BE49-F238E27FC236}">
                <a16:creationId xmlns:a16="http://schemas.microsoft.com/office/drawing/2014/main" id="{71B65CF4-59CF-DA8A-4849-98A482D31A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1742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2B14A7-8ECE-C041-C362-08A98431B7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in a blue shirt&#10;&#10;Description automatically generated">
            <a:extLst>
              <a:ext uri="{FF2B5EF4-FFF2-40B4-BE49-F238E27FC236}">
                <a16:creationId xmlns:a16="http://schemas.microsoft.com/office/drawing/2014/main" id="{3CB4B1B5-53FB-922A-4DF2-7E15CC6F97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2026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1E5326-1C6E-FF9F-6E9E-287B070828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in a circle&#10;&#10;Description automatically generated">
            <a:extLst>
              <a:ext uri="{FF2B5EF4-FFF2-40B4-BE49-F238E27FC236}">
                <a16:creationId xmlns:a16="http://schemas.microsoft.com/office/drawing/2014/main" id="{E8B7B6D6-8D13-46AD-6DE1-4D842DCE2D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701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0</Words>
  <Application>Microsoft Macintosh PowerPoint</Application>
  <PresentationFormat>Widescreen</PresentationFormat>
  <Paragraphs>0</Paragraphs>
  <Slides>32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6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Joa Koeneke</dc:creator>
  <cp:lastModifiedBy>Joa Koeneke</cp:lastModifiedBy>
  <cp:revision>2</cp:revision>
  <dcterms:created xsi:type="dcterms:W3CDTF">2024-09-03T18:06:03Z</dcterms:created>
  <dcterms:modified xsi:type="dcterms:W3CDTF">2024-09-05T19:27:38Z</dcterms:modified>
</cp:coreProperties>
</file>